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8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F30E2BB-B632-45E8-8D89-24EDA5377D3C}" type="datetimeFigureOut">
              <a:rPr lang="lv-LV" smtClean="0"/>
              <a:t>2014.04.11.</a:t>
            </a:fld>
            <a:endParaRPr lang="lv-LV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lv-LV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90D35D8-60EF-4B76-A0BF-0001CC46D03D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30E2BB-B632-45E8-8D89-24EDA5377D3C}" type="datetimeFigureOut">
              <a:rPr lang="lv-LV" smtClean="0"/>
              <a:t>2014.04.11.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0D35D8-60EF-4B76-A0BF-0001CC46D03D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30E2BB-B632-45E8-8D89-24EDA5377D3C}" type="datetimeFigureOut">
              <a:rPr lang="lv-LV" smtClean="0"/>
              <a:t>2014.04.11.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0D35D8-60EF-4B76-A0BF-0001CC46D03D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30E2BB-B632-45E8-8D89-24EDA5377D3C}" type="datetimeFigureOut">
              <a:rPr lang="lv-LV" smtClean="0"/>
              <a:t>2014.04.11.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0D35D8-60EF-4B76-A0BF-0001CC46D03D}" type="slidenum">
              <a:rPr lang="lv-LV" smtClean="0"/>
              <a:t>‹#›</a:t>
            </a:fld>
            <a:endParaRPr lang="lv-LV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30E2BB-B632-45E8-8D89-24EDA5377D3C}" type="datetimeFigureOut">
              <a:rPr lang="lv-LV" smtClean="0"/>
              <a:t>2014.04.11.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0D35D8-60EF-4B76-A0BF-0001CC46D03D}" type="slidenum">
              <a:rPr lang="lv-LV" smtClean="0"/>
              <a:t>‹#›</a:t>
            </a:fld>
            <a:endParaRPr lang="lv-LV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30E2BB-B632-45E8-8D89-24EDA5377D3C}" type="datetimeFigureOut">
              <a:rPr lang="lv-LV" smtClean="0"/>
              <a:t>2014.04.11.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0D35D8-60EF-4B76-A0BF-0001CC46D03D}" type="slidenum">
              <a:rPr lang="lv-LV" smtClean="0"/>
              <a:t>‹#›</a:t>
            </a:fld>
            <a:endParaRPr lang="lv-LV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30E2BB-B632-45E8-8D89-24EDA5377D3C}" type="datetimeFigureOut">
              <a:rPr lang="lv-LV" smtClean="0"/>
              <a:t>2014.04.11.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0D35D8-60EF-4B76-A0BF-0001CC46D03D}" type="slidenum">
              <a:rPr lang="lv-LV" smtClean="0"/>
              <a:t>‹#›</a:t>
            </a:fld>
            <a:endParaRPr lang="lv-LV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30E2BB-B632-45E8-8D89-24EDA5377D3C}" type="datetimeFigureOut">
              <a:rPr lang="lv-LV" smtClean="0"/>
              <a:t>2014.04.11.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0D35D8-60EF-4B76-A0BF-0001CC46D03D}" type="slidenum">
              <a:rPr lang="lv-LV" smtClean="0"/>
              <a:t>‹#›</a:t>
            </a:fld>
            <a:endParaRPr lang="lv-LV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30E2BB-B632-45E8-8D89-24EDA5377D3C}" type="datetimeFigureOut">
              <a:rPr lang="lv-LV" smtClean="0"/>
              <a:t>2014.04.11.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0D35D8-60EF-4B76-A0BF-0001CC46D03D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F30E2BB-B632-45E8-8D89-24EDA5377D3C}" type="datetimeFigureOut">
              <a:rPr lang="lv-LV" smtClean="0"/>
              <a:t>2014.04.11.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0D35D8-60EF-4B76-A0BF-0001CC46D03D}" type="slidenum">
              <a:rPr lang="lv-LV" smtClean="0"/>
              <a:t>‹#›</a:t>
            </a:fld>
            <a:endParaRPr lang="lv-LV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F30E2BB-B632-45E8-8D89-24EDA5377D3C}" type="datetimeFigureOut">
              <a:rPr lang="lv-LV" smtClean="0"/>
              <a:t>2014.04.11.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90D35D8-60EF-4B76-A0BF-0001CC46D03D}" type="slidenum">
              <a:rPr lang="lv-LV" smtClean="0"/>
              <a:t>‹#›</a:t>
            </a:fld>
            <a:endParaRPr lang="lv-LV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F30E2BB-B632-45E8-8D89-24EDA5377D3C}" type="datetimeFigureOut">
              <a:rPr lang="lv-LV" smtClean="0"/>
              <a:t>2014.04.11.</a:t>
            </a:fld>
            <a:endParaRPr lang="lv-LV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lv-LV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90D35D8-60EF-4B76-A0BF-0001CC46D03D}" type="slidenum">
              <a:rPr lang="lv-LV" smtClean="0"/>
              <a:t>‹#›</a:t>
            </a:fld>
            <a:endParaRPr 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6196"/>
          </a:xfrm>
        </p:spPr>
        <p:txBody>
          <a:bodyPr>
            <a:noAutofit/>
          </a:bodyPr>
          <a:lstStyle/>
          <a:p>
            <a:r>
              <a:rPr lang="lv-LV" sz="10000" b="1" i="1" u="sng" dirty="0" err="1" smtClean="0">
                <a:solidFill>
                  <a:srgbClr val="00B050"/>
                </a:solidFill>
              </a:rPr>
              <a:t>Ideal</a:t>
            </a:r>
            <a:r>
              <a:rPr lang="lv-LV" sz="10000" b="1" i="1" u="sng" dirty="0" smtClean="0">
                <a:solidFill>
                  <a:srgbClr val="00B050"/>
                </a:solidFill>
              </a:rPr>
              <a:t> </a:t>
            </a:r>
            <a:r>
              <a:rPr lang="lv-LV" sz="10000" b="1" i="1" u="sng" dirty="0" err="1" smtClean="0">
                <a:solidFill>
                  <a:srgbClr val="00B050"/>
                </a:solidFill>
              </a:rPr>
              <a:t>School</a:t>
            </a:r>
            <a:endParaRPr lang="lv-LV" sz="10000" b="1" i="1" u="sng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KSS COOKEY ROO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57166"/>
            <a:ext cx="4667283" cy="3500462"/>
          </a:xfrm>
          <a:prstGeom prst="rect">
            <a:avLst/>
          </a:prstGeom>
        </p:spPr>
      </p:pic>
      <p:pic>
        <p:nvPicPr>
          <p:cNvPr id="3" name="Picture 2" descr="014245-f10ab304-84b5-11e3-a68c-abf7067ddf0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116" y="3451860"/>
            <a:ext cx="5262556" cy="2963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rigami-mobi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214290"/>
            <a:ext cx="3048000" cy="6248400"/>
          </a:xfrm>
          <a:prstGeom prst="rect">
            <a:avLst/>
          </a:prstGeom>
        </p:spPr>
      </p:pic>
      <p:pic>
        <p:nvPicPr>
          <p:cNvPr id="3" name="Picture 2" descr="MabonaOrigami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744" y="1571612"/>
            <a:ext cx="5256522" cy="34897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_origin_Top-10-popularakie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9714" y="0"/>
            <a:ext cx="718457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w photograph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" y="1166812"/>
            <a:ext cx="8496300" cy="4524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HS Art Roo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428604"/>
            <a:ext cx="8650661" cy="59530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ova-dance-studio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14290"/>
            <a:ext cx="8572528" cy="6427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ymnasiu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890587"/>
            <a:ext cx="7620000" cy="5076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sketba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428604"/>
            <a:ext cx="4310066" cy="3232550"/>
          </a:xfrm>
          <a:prstGeom prst="rect">
            <a:avLst/>
          </a:prstGeom>
        </p:spPr>
      </p:pic>
      <p:pic>
        <p:nvPicPr>
          <p:cNvPr id="3" name="Picture 2" descr="banner-footballpitc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116" y="3857628"/>
            <a:ext cx="5529576" cy="2500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-stockhol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642918"/>
            <a:ext cx="8072462" cy="53816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hoto_Video_5a2c3bad-f03d-407d-8fe4-462925d74ddb_mediu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571480"/>
            <a:ext cx="7524803" cy="56436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eatre_ridea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571480"/>
            <a:ext cx="8094092" cy="54176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0219161946-lar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500042"/>
            <a:ext cx="5072098" cy="3364492"/>
          </a:xfrm>
          <a:prstGeom prst="rect">
            <a:avLst/>
          </a:prstGeom>
        </p:spPr>
      </p:pic>
      <p:pic>
        <p:nvPicPr>
          <p:cNvPr id="3" name="Picture 2" descr="indoor-pool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0694" y="2071678"/>
            <a:ext cx="3086112" cy="44782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34</TotalTime>
  <Words>2</Words>
  <Application>Microsoft Office PowerPoint</Application>
  <PresentationFormat>Slaidrāde ekrānā (4:3)</PresentationFormat>
  <Paragraphs>1</Paragraphs>
  <Slides>13</Slides>
  <Notes>0</Notes>
  <HiddenSlides>0</HiddenSlides>
  <MMClips>0</MMClips>
  <ScaleCrop>false</ScaleCrop>
  <HeadingPairs>
    <vt:vector size="4" baseType="variant">
      <vt:variant>
        <vt:lpstr>Dizains</vt:lpstr>
      </vt:variant>
      <vt:variant>
        <vt:i4>1</vt:i4>
      </vt:variant>
      <vt:variant>
        <vt:lpstr>Slaidu virsraksti</vt:lpstr>
      </vt:variant>
      <vt:variant>
        <vt:i4>13</vt:i4>
      </vt:variant>
    </vt:vector>
  </HeadingPairs>
  <TitlesOfParts>
    <vt:vector size="14" baseType="lpstr">
      <vt:lpstr>Concourse</vt:lpstr>
      <vt:lpstr>Ideal School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Ideal School</dc:title>
  <dc:creator>Majas</dc:creator>
  <cp:lastModifiedBy>Skolnieks</cp:lastModifiedBy>
  <cp:revision>4</cp:revision>
  <dcterms:created xsi:type="dcterms:W3CDTF">2014-04-10T17:58:44Z</dcterms:created>
  <dcterms:modified xsi:type="dcterms:W3CDTF">2014-04-11T10:13:08Z</dcterms:modified>
</cp:coreProperties>
</file>