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68" r:id="rId5"/>
    <p:sldId id="272" r:id="rId6"/>
    <p:sldId id="269" r:id="rId7"/>
    <p:sldId id="266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9D303BD-C432-4E1E-AFE3-8FDA2F2FBE9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24AA0A-3AD1-4201-B65F-6DDDB2D542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 smtClean="0">
                <a:solidFill>
                  <a:srgbClr val="FFFF00"/>
                </a:solidFill>
              </a:rPr>
              <a:t>My</a:t>
            </a:r>
            <a:r>
              <a:rPr lang="lv-LV" dirty="0" smtClean="0">
                <a:solidFill>
                  <a:srgbClr val="FFFF00"/>
                </a:solidFill>
              </a:rPr>
              <a:t> </a:t>
            </a:r>
            <a:r>
              <a:rPr lang="lv-LV" dirty="0" err="1" smtClean="0">
                <a:solidFill>
                  <a:srgbClr val="FFFF00"/>
                </a:solidFill>
              </a:rPr>
              <a:t>ideal</a:t>
            </a:r>
            <a:r>
              <a:rPr lang="lv-LV" dirty="0" smtClean="0">
                <a:solidFill>
                  <a:srgbClr val="FFFF00"/>
                </a:solidFill>
              </a:rPr>
              <a:t> school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00B0F0"/>
                </a:solidFill>
              </a:rPr>
              <a:t>Diāna Alksne 8.b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>
                <a:solidFill>
                  <a:srgbClr val="FFFF00"/>
                </a:solidFill>
              </a:rPr>
              <a:t>Location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type</a:t>
            </a:r>
            <a:r>
              <a:rPr lang="lv-LV" dirty="0" smtClean="0">
                <a:solidFill>
                  <a:srgbClr val="FFFF00"/>
                </a:solidFill>
              </a:rPr>
              <a:t> </a:t>
            </a:r>
            <a:r>
              <a:rPr lang="lv-LV" dirty="0" err="1" smtClean="0">
                <a:solidFill>
                  <a:srgbClr val="FFFF00"/>
                </a:solidFill>
              </a:rPr>
              <a:t>of</a:t>
            </a:r>
            <a:r>
              <a:rPr lang="lv-LV" dirty="0" smtClean="0">
                <a:solidFill>
                  <a:srgbClr val="FFFF00"/>
                </a:solidFill>
              </a:rPr>
              <a:t> school, </a:t>
            </a:r>
            <a:r>
              <a:rPr lang="lv-LV" dirty="0" err="1" smtClean="0">
                <a:solidFill>
                  <a:srgbClr val="FFFF00"/>
                </a:solidFill>
              </a:rPr>
              <a:t>uniform</a:t>
            </a:r>
            <a:r>
              <a:rPr lang="lv-LV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ideal school would be close to the city center</a:t>
            </a:r>
            <a:r>
              <a:rPr lang="lv-LV" dirty="0" smtClean="0"/>
              <a:t>, </a:t>
            </a:r>
            <a:r>
              <a:rPr lang="en-US" dirty="0" smtClean="0"/>
              <a:t>so that children would be more convenient</a:t>
            </a:r>
            <a:r>
              <a:rPr lang="lv-LV" dirty="0" smtClean="0"/>
              <a:t>.</a:t>
            </a:r>
          </a:p>
          <a:p>
            <a:r>
              <a:rPr lang="lv-LV" dirty="0" smtClean="0"/>
              <a:t>M</a:t>
            </a:r>
            <a:r>
              <a:rPr lang="en-US" dirty="0" smtClean="0"/>
              <a:t>y school </a:t>
            </a:r>
            <a:r>
              <a:rPr lang="lv-LV" dirty="0" err="1" smtClean="0"/>
              <a:t>will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 </a:t>
            </a:r>
            <a:r>
              <a:rPr lang="lv-LV" dirty="0" err="1" smtClean="0"/>
              <a:t>day</a:t>
            </a:r>
            <a:r>
              <a:rPr lang="lv-LV" dirty="0" smtClean="0"/>
              <a:t> school, </a:t>
            </a:r>
            <a:r>
              <a:rPr lang="lv-LV" dirty="0" err="1" smtClean="0"/>
              <a:t>because</a:t>
            </a:r>
            <a:r>
              <a:rPr lang="lv-LV" dirty="0" smtClean="0"/>
              <a:t> I </a:t>
            </a:r>
            <a:r>
              <a:rPr lang="lv-LV" dirty="0" err="1" smtClean="0"/>
              <a:t>don’t</a:t>
            </a:r>
            <a:r>
              <a:rPr lang="lv-LV" dirty="0" smtClean="0"/>
              <a:t> </a:t>
            </a:r>
            <a:r>
              <a:rPr lang="lv-LV" dirty="0" err="1" smtClean="0"/>
              <a:t>really</a:t>
            </a:r>
            <a:r>
              <a:rPr lang="lv-LV" dirty="0" smtClean="0"/>
              <a:t> </a:t>
            </a:r>
            <a:r>
              <a:rPr lang="lv-LV" dirty="0" err="1" smtClean="0"/>
              <a:t>like</a:t>
            </a:r>
            <a:r>
              <a:rPr lang="lv-LV" dirty="0" smtClean="0"/>
              <a:t> </a:t>
            </a:r>
            <a:r>
              <a:rPr lang="lv-LV" dirty="0" err="1" smtClean="0"/>
              <a:t>boarding</a:t>
            </a:r>
            <a:r>
              <a:rPr lang="lv-LV" dirty="0" smtClean="0"/>
              <a:t> school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my</a:t>
            </a:r>
            <a:r>
              <a:rPr lang="lv-LV" dirty="0" smtClean="0"/>
              <a:t> school </a:t>
            </a:r>
            <a:r>
              <a:rPr lang="lv-LV" dirty="0" err="1" smtClean="0"/>
              <a:t>will</a:t>
            </a:r>
            <a:r>
              <a:rPr lang="lv-LV" dirty="0" smtClean="0"/>
              <a:t> </a:t>
            </a:r>
            <a:r>
              <a:rPr lang="lv-LV" dirty="0" err="1" smtClean="0"/>
              <a:t>be</a:t>
            </a:r>
            <a:r>
              <a:rPr lang="lv-LV" dirty="0" smtClean="0"/>
              <a:t> a </a:t>
            </a:r>
            <a:r>
              <a:rPr lang="lv-LV" dirty="0" err="1" smtClean="0"/>
              <a:t>mixed</a:t>
            </a:r>
            <a:r>
              <a:rPr lang="lv-LV" dirty="0" smtClean="0"/>
              <a:t> school. </a:t>
            </a:r>
          </a:p>
          <a:p>
            <a:r>
              <a:rPr lang="lv-LV" dirty="0" smtClean="0"/>
              <a:t>I</a:t>
            </a:r>
            <a:r>
              <a:rPr lang="en-US" dirty="0" smtClean="0"/>
              <a:t>n my school, there will be no school uniforms</a:t>
            </a:r>
            <a:r>
              <a:rPr lang="lv-LV" dirty="0" smtClean="0"/>
              <a:t>,</a:t>
            </a:r>
            <a:r>
              <a:rPr lang="en-US" dirty="0" smtClean="0"/>
              <a:t>child can clothe what he</a:t>
            </a:r>
            <a:r>
              <a:rPr lang="lv-LV" dirty="0" smtClean="0"/>
              <a:t> </a:t>
            </a:r>
            <a:r>
              <a:rPr lang="en-US" dirty="0" smtClean="0"/>
              <a:t>wants</a:t>
            </a:r>
            <a:r>
              <a:rPr lang="lv-LV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otel-cub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500174"/>
            <a:ext cx="6619903" cy="45376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solidFill>
                  <a:srgbClr val="FFFF00"/>
                </a:solidFill>
              </a:rPr>
              <a:t>Rules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student must be in school for at least 10 minutes before the start of lesson</a:t>
            </a:r>
            <a:endParaRPr lang="lv-LV" dirty="0" smtClean="0"/>
          </a:p>
          <a:p>
            <a:r>
              <a:rPr lang="en-US" dirty="0" smtClean="0"/>
              <a:t>There must be a change of footwear</a:t>
            </a:r>
            <a:endParaRPr lang="lv-LV" dirty="0" smtClean="0"/>
          </a:p>
          <a:p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lessons</a:t>
            </a:r>
            <a:r>
              <a:rPr lang="lv-LV" dirty="0" smtClean="0"/>
              <a:t> </a:t>
            </a:r>
            <a:r>
              <a:rPr lang="en-US" dirty="0" smtClean="0"/>
              <a:t>should not use mobile phones</a:t>
            </a:r>
            <a:endParaRPr lang="lv-LV" dirty="0" smtClean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solidFill>
                  <a:srgbClr val="FFFF00"/>
                </a:solidFill>
              </a:rPr>
              <a:t>Facilities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</a:t>
            </a:r>
            <a:r>
              <a:rPr lang="en-US" dirty="0" err="1" smtClean="0"/>
              <a:t>wimming</a:t>
            </a:r>
            <a:r>
              <a:rPr lang="en-US" dirty="0" smtClean="0"/>
              <a:t> pool</a:t>
            </a:r>
            <a:endParaRPr lang="lv-LV" dirty="0" smtClean="0"/>
          </a:p>
          <a:p>
            <a:r>
              <a:rPr lang="lv-LV" dirty="0" smtClean="0"/>
              <a:t>S</a:t>
            </a:r>
            <a:r>
              <a:rPr lang="en-US" dirty="0" smtClean="0"/>
              <a:t>ports arena</a:t>
            </a:r>
            <a:endParaRPr lang="lv-LV" dirty="0" smtClean="0"/>
          </a:p>
          <a:p>
            <a:r>
              <a:rPr lang="lv-LV" dirty="0" err="1" smtClean="0"/>
              <a:t>Computer</a:t>
            </a:r>
            <a:r>
              <a:rPr lang="lv-LV" dirty="0" smtClean="0"/>
              <a:t> </a:t>
            </a:r>
            <a:r>
              <a:rPr lang="lv-LV" dirty="0" err="1" smtClean="0"/>
              <a:t>room</a:t>
            </a:r>
            <a:endParaRPr lang="lv-LV" dirty="0" smtClean="0"/>
          </a:p>
          <a:p>
            <a:r>
              <a:rPr lang="lv-LV" dirty="0" err="1" smtClean="0"/>
              <a:t>Games</a:t>
            </a:r>
            <a:r>
              <a:rPr lang="lv-LV" dirty="0" smtClean="0"/>
              <a:t> </a:t>
            </a:r>
            <a:r>
              <a:rPr lang="lv-LV" dirty="0" err="1" smtClean="0"/>
              <a:t>room</a:t>
            </a:r>
            <a:endParaRPr lang="lv-LV" dirty="0" smtClean="0"/>
          </a:p>
          <a:p>
            <a:r>
              <a:rPr lang="lv-LV" dirty="0" err="1" smtClean="0"/>
              <a:t>Caffee</a:t>
            </a:r>
            <a:endParaRPr lang="lv-LV" dirty="0" smtClean="0"/>
          </a:p>
          <a:p>
            <a:r>
              <a:rPr lang="lv-LV" dirty="0" err="1" smtClean="0"/>
              <a:t>Dancing</a:t>
            </a:r>
            <a:r>
              <a:rPr lang="lv-LV" dirty="0" smtClean="0"/>
              <a:t> </a:t>
            </a:r>
            <a:r>
              <a:rPr lang="lv-LV" dirty="0" err="1" smtClean="0"/>
              <a:t>studio</a:t>
            </a:r>
            <a:endParaRPr lang="lv-LV" dirty="0" smtClean="0"/>
          </a:p>
          <a:p>
            <a:r>
              <a:rPr lang="lv-LV" dirty="0" err="1" smtClean="0"/>
              <a:t>Singing</a:t>
            </a:r>
            <a:r>
              <a:rPr lang="lv-LV" dirty="0" smtClean="0"/>
              <a:t> </a:t>
            </a:r>
            <a:r>
              <a:rPr lang="lv-LV" dirty="0" err="1" smtClean="0"/>
              <a:t>studio</a:t>
            </a:r>
            <a:endParaRPr lang="lv-LV" dirty="0" smtClean="0"/>
          </a:p>
          <a:p>
            <a:r>
              <a:rPr lang="lv-LV" smtClean="0"/>
              <a:t>Acting</a:t>
            </a:r>
            <a:r>
              <a:rPr lang="lv-LV" dirty="0" smtClean="0"/>
              <a:t> </a:t>
            </a:r>
            <a:r>
              <a:rPr lang="lv-LV" dirty="0" err="1" smtClean="0"/>
              <a:t>studio</a:t>
            </a:r>
            <a:endParaRPr 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solidFill>
                  <a:srgbClr val="FFFF00"/>
                </a:solidFill>
              </a:rPr>
              <a:t>Class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lunch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breaks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students in each class will be forty</a:t>
            </a:r>
            <a:r>
              <a:rPr lang="lv-LV" dirty="0" smtClean="0"/>
              <a:t>.</a:t>
            </a:r>
          </a:p>
          <a:p>
            <a:r>
              <a:rPr lang="lv-LV" dirty="0" smtClean="0"/>
              <a:t>T</a:t>
            </a:r>
            <a:r>
              <a:rPr lang="en-US" dirty="0" smtClean="0"/>
              <a:t>here will be three lunch breaks. Two </a:t>
            </a:r>
            <a:r>
              <a:rPr lang="lv-LV" dirty="0" smtClean="0"/>
              <a:t>25</a:t>
            </a:r>
            <a:r>
              <a:rPr lang="en-US" dirty="0" smtClean="0"/>
              <a:t> min and a 40 min long.</a:t>
            </a:r>
            <a:endParaRPr lang="lv-LV" dirty="0" smtClean="0"/>
          </a:p>
          <a:p>
            <a:r>
              <a:rPr lang="en-US" dirty="0" smtClean="0"/>
              <a:t>Each </a:t>
            </a:r>
            <a:r>
              <a:rPr lang="lv-LV" dirty="0" err="1" smtClean="0"/>
              <a:t>breaks</a:t>
            </a:r>
            <a:r>
              <a:rPr lang="lv-LV" dirty="0" smtClean="0"/>
              <a:t> </a:t>
            </a:r>
            <a:r>
              <a:rPr lang="en-US" dirty="0" smtClean="0"/>
              <a:t>, with the exception of lunch breaks will be 15 minutes long.</a:t>
            </a:r>
            <a:endParaRPr lang="en-US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>
                <a:solidFill>
                  <a:srgbClr val="FFFF00"/>
                </a:solidFill>
              </a:rPr>
              <a:t>Clubs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activities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trips</a:t>
            </a:r>
            <a:r>
              <a:rPr lang="lv-LV" dirty="0" smtClean="0">
                <a:solidFill>
                  <a:srgbClr val="FFFF00"/>
                </a:solidFill>
              </a:rPr>
              <a:t>, </a:t>
            </a:r>
            <a:r>
              <a:rPr lang="lv-LV" dirty="0" err="1" smtClean="0">
                <a:solidFill>
                  <a:srgbClr val="FFFF00"/>
                </a:solidFill>
              </a:rPr>
              <a:t>homework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Sport</a:t>
            </a:r>
            <a:r>
              <a:rPr lang="lv-LV" dirty="0" smtClean="0"/>
              <a:t> </a:t>
            </a:r>
            <a:r>
              <a:rPr lang="lv-LV" dirty="0" err="1" smtClean="0"/>
              <a:t>clubs-</a:t>
            </a:r>
            <a:r>
              <a:rPr lang="lv-LV" dirty="0" smtClean="0"/>
              <a:t> </a:t>
            </a:r>
            <a:r>
              <a:rPr lang="lv-LV" dirty="0" err="1" smtClean="0"/>
              <a:t>baseball,football,volleyball,basketball</a:t>
            </a:r>
            <a:r>
              <a:rPr lang="lv-LV" dirty="0" smtClean="0"/>
              <a:t>. </a:t>
            </a:r>
          </a:p>
          <a:p>
            <a:r>
              <a:rPr lang="lv-LV" dirty="0" err="1" smtClean="0"/>
              <a:t>Activities-</a:t>
            </a:r>
            <a:r>
              <a:rPr lang="lv-LV" dirty="0" smtClean="0"/>
              <a:t> </a:t>
            </a:r>
            <a:r>
              <a:rPr lang="lv-LV" dirty="0" err="1" smtClean="0"/>
              <a:t>swimming</a:t>
            </a:r>
            <a:r>
              <a:rPr lang="lv-LV" dirty="0" smtClean="0"/>
              <a:t>, </a:t>
            </a:r>
            <a:r>
              <a:rPr lang="lv-LV" dirty="0" err="1" smtClean="0"/>
              <a:t>singing</a:t>
            </a:r>
            <a:r>
              <a:rPr lang="lv-LV" dirty="0" smtClean="0"/>
              <a:t>, </a:t>
            </a:r>
            <a:r>
              <a:rPr lang="lv-LV" dirty="0" err="1" smtClean="0"/>
              <a:t>dancing</a:t>
            </a:r>
            <a:r>
              <a:rPr lang="lv-LV" dirty="0" smtClean="0"/>
              <a:t>. </a:t>
            </a:r>
          </a:p>
          <a:p>
            <a:r>
              <a:rPr lang="lv-LV" dirty="0" err="1" smtClean="0"/>
              <a:t>Trips-m</a:t>
            </a:r>
            <a:r>
              <a:rPr lang="en-US" dirty="0" smtClean="0"/>
              <a:t>y school would travel to other countries</a:t>
            </a:r>
            <a:r>
              <a:rPr lang="lv-LV" dirty="0" smtClean="0"/>
              <a:t>, </a:t>
            </a:r>
            <a:r>
              <a:rPr lang="en-US" dirty="0" smtClean="0"/>
              <a:t>for children to learn new things about other countries</a:t>
            </a:r>
            <a:endParaRPr lang="lv-LV" dirty="0" smtClean="0"/>
          </a:p>
          <a:p>
            <a:r>
              <a:rPr lang="en-US" dirty="0" smtClean="0"/>
              <a:t>Homework - in my school, there will not be any homework</a:t>
            </a:r>
            <a:r>
              <a:rPr lang="lv-LV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/>
          <a:lstStyle/>
          <a:p>
            <a:r>
              <a:rPr lang="lv-LV" dirty="0" smtClean="0">
                <a:solidFill>
                  <a:srgbClr val="FFFF00"/>
                </a:solidFill>
              </a:rPr>
              <a:t>T</a:t>
            </a:r>
            <a:r>
              <a:rPr lang="en-US" dirty="0" smtClean="0">
                <a:solidFill>
                  <a:srgbClr val="FFFF00"/>
                </a:solidFill>
              </a:rPr>
              <a:t>hanks for watching</a:t>
            </a:r>
            <a:r>
              <a:rPr lang="lv-LV" dirty="0" smtClean="0">
                <a:solidFill>
                  <a:srgbClr val="FFFF00"/>
                </a:solidFill>
              </a:rPr>
              <a:t>! </a:t>
            </a:r>
            <a:r>
              <a:rPr lang="lv-LV" dirty="0" smtClean="0">
                <a:solidFill>
                  <a:srgbClr val="FFFF00"/>
                </a:solidFill>
                <a:sym typeface="Wingdings" pitchFamily="2" charset="2"/>
              </a:rPr>
              <a:t>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</TotalTime>
  <Words>227</Words>
  <Application>Microsoft Office PowerPoint</Application>
  <PresentationFormat>Slaidrāde ekrānā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9" baseType="lpstr">
      <vt:lpstr>Apex</vt:lpstr>
      <vt:lpstr>My ideal school</vt:lpstr>
      <vt:lpstr>Location, type of school, uniform.</vt:lpstr>
      <vt:lpstr>PowerPoint prezentācija</vt:lpstr>
      <vt:lpstr>Rules</vt:lpstr>
      <vt:lpstr>Facilities</vt:lpstr>
      <vt:lpstr>Class, lunch, breaks</vt:lpstr>
      <vt:lpstr>Clubs, activities, trips, homework</vt:lpstr>
      <vt:lpstr>Thanks for watching!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ideal school</dc:title>
  <dc:creator>1</dc:creator>
  <cp:lastModifiedBy>Skolnieks</cp:lastModifiedBy>
  <cp:revision>14</cp:revision>
  <dcterms:created xsi:type="dcterms:W3CDTF">2014-04-06T11:20:08Z</dcterms:created>
  <dcterms:modified xsi:type="dcterms:W3CDTF">2014-04-15T08:08:18Z</dcterms:modified>
</cp:coreProperties>
</file>