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71" r:id="rId4"/>
    <p:sldId id="268" r:id="rId5"/>
    <p:sldId id="272" r:id="rId6"/>
    <p:sldId id="269" r:id="rId7"/>
    <p:sldId id="266" r:id="rId8"/>
    <p:sldId id="270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284" y="-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303BD-C432-4E1E-AFE3-8FDA2F2FBE90}" type="datetimeFigureOut">
              <a:rPr lang="en-US" smtClean="0"/>
              <a:pPr/>
              <a:t>4/15/2014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4AA0A-3AD1-4201-B65F-6DDDB2D5421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303BD-C432-4E1E-AFE3-8FDA2F2FBE90}" type="datetimeFigureOut">
              <a:rPr lang="en-US" smtClean="0"/>
              <a:pPr/>
              <a:t>4/15/2014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4AA0A-3AD1-4201-B65F-6DDDB2D542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303BD-C432-4E1E-AFE3-8FDA2F2FBE90}" type="datetimeFigureOut">
              <a:rPr lang="en-US" smtClean="0"/>
              <a:pPr/>
              <a:t>4/15/2014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4AA0A-3AD1-4201-B65F-6DDDB2D542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303BD-C432-4E1E-AFE3-8FDA2F2FBE90}" type="datetimeFigureOut">
              <a:rPr lang="en-US" smtClean="0"/>
              <a:pPr/>
              <a:t>4/15/2014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4AA0A-3AD1-4201-B65F-6DDDB2D542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303BD-C432-4E1E-AFE3-8FDA2F2FBE90}" type="datetimeFigureOut">
              <a:rPr lang="en-US" smtClean="0"/>
              <a:pPr/>
              <a:t>4/15/2014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4724AA0A-3AD1-4201-B65F-6DDDB2D542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303BD-C432-4E1E-AFE3-8FDA2F2FBE90}" type="datetimeFigureOut">
              <a:rPr lang="en-US" smtClean="0"/>
              <a:pPr/>
              <a:t>4/15/2014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4AA0A-3AD1-4201-B65F-6DDDB2D542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303BD-C432-4E1E-AFE3-8FDA2F2FBE90}" type="datetimeFigureOut">
              <a:rPr lang="en-US" smtClean="0"/>
              <a:pPr/>
              <a:t>4/15/2014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4AA0A-3AD1-4201-B65F-6DDDB2D542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303BD-C432-4E1E-AFE3-8FDA2F2FBE90}" type="datetimeFigureOut">
              <a:rPr lang="en-US" smtClean="0"/>
              <a:pPr/>
              <a:t>4/15/2014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4AA0A-3AD1-4201-B65F-6DDDB2D542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303BD-C432-4E1E-AFE3-8FDA2F2FBE90}" type="datetimeFigureOut">
              <a:rPr lang="en-US" smtClean="0"/>
              <a:pPr/>
              <a:t>4/15/2014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4AA0A-3AD1-4201-B65F-6DDDB2D542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303BD-C432-4E1E-AFE3-8FDA2F2FBE90}" type="datetimeFigureOut">
              <a:rPr lang="en-US" smtClean="0"/>
              <a:pPr/>
              <a:t>4/15/2014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4AA0A-3AD1-4201-B65F-6DDDB2D542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303BD-C432-4E1E-AFE3-8FDA2F2FBE90}" type="datetimeFigureOut">
              <a:rPr lang="en-US" smtClean="0"/>
              <a:pPr/>
              <a:t>4/15/2014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4AA0A-3AD1-4201-B65F-6DDDB2D542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89D303BD-C432-4E1E-AFE3-8FDA2F2FBE90}" type="datetimeFigureOut">
              <a:rPr lang="en-US" smtClean="0"/>
              <a:pPr/>
              <a:t>4/15/2014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4724AA0A-3AD1-4201-B65F-6DDDB2D5421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lv-LV" dirty="0" err="1" smtClean="0">
                <a:solidFill>
                  <a:srgbClr val="FFFF00"/>
                </a:solidFill>
              </a:rPr>
              <a:t>My</a:t>
            </a:r>
            <a:r>
              <a:rPr lang="lv-LV" dirty="0" smtClean="0">
                <a:solidFill>
                  <a:srgbClr val="FFFF00"/>
                </a:solidFill>
              </a:rPr>
              <a:t> </a:t>
            </a:r>
            <a:r>
              <a:rPr lang="lv-LV" dirty="0" err="1" smtClean="0">
                <a:solidFill>
                  <a:srgbClr val="FFFF00"/>
                </a:solidFill>
              </a:rPr>
              <a:t>ideal</a:t>
            </a:r>
            <a:r>
              <a:rPr lang="lv-LV" dirty="0" smtClean="0">
                <a:solidFill>
                  <a:srgbClr val="FFFF00"/>
                </a:solidFill>
              </a:rPr>
              <a:t> school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lv-LV" dirty="0" smtClean="0">
                <a:solidFill>
                  <a:srgbClr val="00B0F0"/>
                </a:solidFill>
              </a:rPr>
              <a:t>Diāna Alksne 8.b</a:t>
            </a:r>
            <a:endParaRPr lang="en-US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v-LV" dirty="0" err="1" smtClean="0">
                <a:solidFill>
                  <a:srgbClr val="FFFF00"/>
                </a:solidFill>
              </a:rPr>
              <a:t>Location</a:t>
            </a:r>
            <a:r>
              <a:rPr lang="lv-LV" dirty="0" smtClean="0">
                <a:solidFill>
                  <a:srgbClr val="FFFF00"/>
                </a:solidFill>
              </a:rPr>
              <a:t>, </a:t>
            </a:r>
            <a:r>
              <a:rPr lang="lv-LV" dirty="0" err="1" smtClean="0">
                <a:solidFill>
                  <a:srgbClr val="FFFF00"/>
                </a:solidFill>
              </a:rPr>
              <a:t>type</a:t>
            </a:r>
            <a:r>
              <a:rPr lang="lv-LV" dirty="0" smtClean="0">
                <a:solidFill>
                  <a:srgbClr val="FFFF00"/>
                </a:solidFill>
              </a:rPr>
              <a:t> </a:t>
            </a:r>
            <a:r>
              <a:rPr lang="lv-LV" dirty="0" err="1" smtClean="0">
                <a:solidFill>
                  <a:srgbClr val="FFFF00"/>
                </a:solidFill>
              </a:rPr>
              <a:t>of</a:t>
            </a:r>
            <a:r>
              <a:rPr lang="lv-LV" dirty="0" smtClean="0">
                <a:solidFill>
                  <a:srgbClr val="FFFF00"/>
                </a:solidFill>
              </a:rPr>
              <a:t> school, </a:t>
            </a:r>
            <a:r>
              <a:rPr lang="lv-LV" dirty="0" err="1" smtClean="0">
                <a:solidFill>
                  <a:srgbClr val="FFFF00"/>
                </a:solidFill>
              </a:rPr>
              <a:t>uniform</a:t>
            </a:r>
            <a:r>
              <a:rPr lang="lv-LV" dirty="0" smtClean="0">
                <a:solidFill>
                  <a:srgbClr val="FFFF00"/>
                </a:solidFill>
              </a:rPr>
              <a:t>.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My ideal school would be close to the city center</a:t>
            </a:r>
            <a:r>
              <a:rPr lang="lv-LV" dirty="0" smtClean="0"/>
              <a:t>, </a:t>
            </a:r>
            <a:r>
              <a:rPr lang="en-US" dirty="0" smtClean="0"/>
              <a:t>so that children would be more convenient</a:t>
            </a:r>
            <a:r>
              <a:rPr lang="lv-LV" dirty="0" smtClean="0"/>
              <a:t>.</a:t>
            </a:r>
          </a:p>
          <a:p>
            <a:r>
              <a:rPr lang="lv-LV" dirty="0" smtClean="0"/>
              <a:t>M</a:t>
            </a:r>
            <a:r>
              <a:rPr lang="en-US" dirty="0" smtClean="0"/>
              <a:t>y school </a:t>
            </a:r>
            <a:r>
              <a:rPr lang="lv-LV" dirty="0" err="1" smtClean="0"/>
              <a:t>will</a:t>
            </a:r>
            <a:r>
              <a:rPr lang="lv-LV" dirty="0" smtClean="0"/>
              <a:t> </a:t>
            </a:r>
            <a:r>
              <a:rPr lang="lv-LV" dirty="0" err="1" smtClean="0"/>
              <a:t>be</a:t>
            </a:r>
            <a:r>
              <a:rPr lang="lv-LV" dirty="0" smtClean="0"/>
              <a:t>  </a:t>
            </a:r>
            <a:r>
              <a:rPr lang="lv-LV" dirty="0" err="1" smtClean="0"/>
              <a:t>day</a:t>
            </a:r>
            <a:r>
              <a:rPr lang="lv-LV" dirty="0" smtClean="0"/>
              <a:t> school, </a:t>
            </a:r>
            <a:r>
              <a:rPr lang="lv-LV" dirty="0" err="1" smtClean="0"/>
              <a:t>because</a:t>
            </a:r>
            <a:r>
              <a:rPr lang="lv-LV" dirty="0" smtClean="0"/>
              <a:t> I </a:t>
            </a:r>
            <a:r>
              <a:rPr lang="lv-LV" dirty="0" err="1" smtClean="0"/>
              <a:t>don’t</a:t>
            </a:r>
            <a:r>
              <a:rPr lang="lv-LV" dirty="0" smtClean="0"/>
              <a:t> </a:t>
            </a:r>
            <a:r>
              <a:rPr lang="lv-LV" dirty="0" err="1" smtClean="0"/>
              <a:t>really</a:t>
            </a:r>
            <a:r>
              <a:rPr lang="lv-LV" dirty="0" smtClean="0"/>
              <a:t> </a:t>
            </a:r>
            <a:r>
              <a:rPr lang="lv-LV" dirty="0" err="1" smtClean="0"/>
              <a:t>like</a:t>
            </a:r>
            <a:r>
              <a:rPr lang="lv-LV" dirty="0" smtClean="0"/>
              <a:t> </a:t>
            </a:r>
            <a:r>
              <a:rPr lang="lv-LV" dirty="0" err="1" smtClean="0"/>
              <a:t>boarding</a:t>
            </a:r>
            <a:r>
              <a:rPr lang="lv-LV" dirty="0" smtClean="0"/>
              <a:t> school </a:t>
            </a:r>
            <a:r>
              <a:rPr lang="lv-LV" dirty="0" err="1" smtClean="0"/>
              <a:t>and</a:t>
            </a:r>
            <a:r>
              <a:rPr lang="lv-LV" dirty="0" smtClean="0"/>
              <a:t> </a:t>
            </a:r>
            <a:r>
              <a:rPr lang="lv-LV" dirty="0" err="1" smtClean="0"/>
              <a:t>my</a:t>
            </a:r>
            <a:r>
              <a:rPr lang="lv-LV" dirty="0" smtClean="0"/>
              <a:t> school </a:t>
            </a:r>
            <a:r>
              <a:rPr lang="lv-LV" dirty="0" err="1" smtClean="0"/>
              <a:t>will</a:t>
            </a:r>
            <a:r>
              <a:rPr lang="lv-LV" dirty="0" smtClean="0"/>
              <a:t> </a:t>
            </a:r>
            <a:r>
              <a:rPr lang="lv-LV" dirty="0" err="1" smtClean="0"/>
              <a:t>be</a:t>
            </a:r>
            <a:r>
              <a:rPr lang="lv-LV" dirty="0" smtClean="0"/>
              <a:t> a </a:t>
            </a:r>
            <a:r>
              <a:rPr lang="lv-LV" dirty="0" err="1" smtClean="0"/>
              <a:t>mixed</a:t>
            </a:r>
            <a:r>
              <a:rPr lang="lv-LV" dirty="0" smtClean="0"/>
              <a:t> school. </a:t>
            </a:r>
          </a:p>
          <a:p>
            <a:r>
              <a:rPr lang="lv-LV" dirty="0" smtClean="0"/>
              <a:t>I</a:t>
            </a:r>
            <a:r>
              <a:rPr lang="en-US" dirty="0" smtClean="0"/>
              <a:t>n my school, there will be no school uniforms</a:t>
            </a:r>
            <a:r>
              <a:rPr lang="lv-LV" dirty="0" smtClean="0"/>
              <a:t>,</a:t>
            </a:r>
            <a:r>
              <a:rPr lang="en-US" dirty="0" smtClean="0"/>
              <a:t>child can clothe what he</a:t>
            </a:r>
            <a:r>
              <a:rPr lang="lv-LV" dirty="0" smtClean="0"/>
              <a:t> </a:t>
            </a:r>
            <a:r>
              <a:rPr lang="en-US" dirty="0" smtClean="0"/>
              <a:t>wants</a:t>
            </a:r>
            <a:r>
              <a:rPr lang="lv-LV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 spd="slow">
    <p:pull dir="r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hotel-cubo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00166" y="1500174"/>
            <a:ext cx="6619903" cy="453764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err="1" smtClean="0">
                <a:solidFill>
                  <a:srgbClr val="FFFF00"/>
                </a:solidFill>
              </a:rPr>
              <a:t>Rules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student must be in school for at least 10 minutes before the start of lesson</a:t>
            </a:r>
            <a:endParaRPr lang="lv-LV" dirty="0" smtClean="0"/>
          </a:p>
          <a:p>
            <a:r>
              <a:rPr lang="en-US" dirty="0" smtClean="0"/>
              <a:t>There must be a change of footwear</a:t>
            </a:r>
            <a:endParaRPr lang="lv-LV" dirty="0" smtClean="0"/>
          </a:p>
          <a:p>
            <a:r>
              <a:rPr lang="lv-LV" dirty="0" err="1" smtClean="0"/>
              <a:t>In</a:t>
            </a:r>
            <a:r>
              <a:rPr lang="lv-LV" dirty="0" smtClean="0"/>
              <a:t> </a:t>
            </a:r>
            <a:r>
              <a:rPr lang="lv-LV" dirty="0" err="1" smtClean="0"/>
              <a:t>lessons</a:t>
            </a:r>
            <a:r>
              <a:rPr lang="lv-LV" dirty="0" smtClean="0"/>
              <a:t> </a:t>
            </a:r>
            <a:r>
              <a:rPr lang="en-US" dirty="0" smtClean="0"/>
              <a:t>should not use mobile phones</a:t>
            </a:r>
            <a:endParaRPr lang="lv-LV" dirty="0" smtClean="0"/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err="1" smtClean="0">
                <a:solidFill>
                  <a:srgbClr val="FFFF00"/>
                </a:solidFill>
              </a:rPr>
              <a:t>Facilities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v-LV" dirty="0" smtClean="0"/>
              <a:t>S</a:t>
            </a:r>
            <a:r>
              <a:rPr lang="en-US" dirty="0" err="1" smtClean="0"/>
              <a:t>wimming</a:t>
            </a:r>
            <a:r>
              <a:rPr lang="en-US" dirty="0" smtClean="0"/>
              <a:t> pool</a:t>
            </a:r>
            <a:endParaRPr lang="lv-LV" dirty="0" smtClean="0"/>
          </a:p>
          <a:p>
            <a:r>
              <a:rPr lang="lv-LV" dirty="0" smtClean="0"/>
              <a:t>S</a:t>
            </a:r>
            <a:r>
              <a:rPr lang="en-US" dirty="0" smtClean="0"/>
              <a:t>ports arena</a:t>
            </a:r>
            <a:endParaRPr lang="lv-LV" dirty="0" smtClean="0"/>
          </a:p>
          <a:p>
            <a:r>
              <a:rPr lang="lv-LV" dirty="0" err="1" smtClean="0"/>
              <a:t>Computer</a:t>
            </a:r>
            <a:r>
              <a:rPr lang="lv-LV" dirty="0" smtClean="0"/>
              <a:t> </a:t>
            </a:r>
            <a:r>
              <a:rPr lang="lv-LV" dirty="0" err="1" smtClean="0"/>
              <a:t>room</a:t>
            </a:r>
            <a:endParaRPr lang="lv-LV" dirty="0" smtClean="0"/>
          </a:p>
          <a:p>
            <a:r>
              <a:rPr lang="lv-LV" dirty="0" err="1" smtClean="0"/>
              <a:t>Games</a:t>
            </a:r>
            <a:r>
              <a:rPr lang="lv-LV" dirty="0" smtClean="0"/>
              <a:t> </a:t>
            </a:r>
            <a:r>
              <a:rPr lang="lv-LV" dirty="0" err="1" smtClean="0"/>
              <a:t>room</a:t>
            </a:r>
            <a:endParaRPr lang="lv-LV" dirty="0" smtClean="0"/>
          </a:p>
          <a:p>
            <a:r>
              <a:rPr lang="lv-LV" dirty="0" err="1" smtClean="0"/>
              <a:t>Caffee</a:t>
            </a:r>
            <a:endParaRPr lang="lv-LV" dirty="0" smtClean="0"/>
          </a:p>
          <a:p>
            <a:r>
              <a:rPr lang="lv-LV" dirty="0" err="1" smtClean="0"/>
              <a:t>Dancing</a:t>
            </a:r>
            <a:r>
              <a:rPr lang="lv-LV" dirty="0" smtClean="0"/>
              <a:t> </a:t>
            </a:r>
            <a:r>
              <a:rPr lang="lv-LV" dirty="0" err="1" smtClean="0"/>
              <a:t>studio</a:t>
            </a:r>
            <a:endParaRPr lang="lv-LV" dirty="0" smtClean="0"/>
          </a:p>
          <a:p>
            <a:r>
              <a:rPr lang="lv-LV" dirty="0" err="1" smtClean="0"/>
              <a:t>Singing</a:t>
            </a:r>
            <a:r>
              <a:rPr lang="lv-LV" dirty="0" smtClean="0"/>
              <a:t> </a:t>
            </a:r>
            <a:r>
              <a:rPr lang="lv-LV" dirty="0" err="1" smtClean="0"/>
              <a:t>studio</a:t>
            </a:r>
            <a:endParaRPr lang="lv-LV" dirty="0" smtClean="0"/>
          </a:p>
          <a:p>
            <a:r>
              <a:rPr lang="lv-LV" smtClean="0"/>
              <a:t>Acting</a:t>
            </a:r>
            <a:r>
              <a:rPr lang="lv-LV" dirty="0" smtClean="0"/>
              <a:t> </a:t>
            </a:r>
            <a:r>
              <a:rPr lang="lv-LV" dirty="0" err="1" smtClean="0"/>
              <a:t>studio</a:t>
            </a:r>
            <a:endParaRPr lang="lv-LV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err="1" smtClean="0">
                <a:solidFill>
                  <a:srgbClr val="FFFF00"/>
                </a:solidFill>
              </a:rPr>
              <a:t>Class</a:t>
            </a:r>
            <a:r>
              <a:rPr lang="lv-LV" dirty="0" smtClean="0">
                <a:solidFill>
                  <a:srgbClr val="FFFF00"/>
                </a:solidFill>
              </a:rPr>
              <a:t>, </a:t>
            </a:r>
            <a:r>
              <a:rPr lang="lv-LV" dirty="0" err="1" smtClean="0">
                <a:solidFill>
                  <a:srgbClr val="FFFF00"/>
                </a:solidFill>
              </a:rPr>
              <a:t>lunch</a:t>
            </a:r>
            <a:r>
              <a:rPr lang="lv-LV" dirty="0" smtClean="0">
                <a:solidFill>
                  <a:srgbClr val="FFFF00"/>
                </a:solidFill>
              </a:rPr>
              <a:t>, </a:t>
            </a:r>
            <a:r>
              <a:rPr lang="lv-LV" dirty="0" err="1" smtClean="0">
                <a:solidFill>
                  <a:srgbClr val="FFFF00"/>
                </a:solidFill>
              </a:rPr>
              <a:t>breaks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Number of students in each class will be forty</a:t>
            </a:r>
            <a:r>
              <a:rPr lang="lv-LV" dirty="0" smtClean="0"/>
              <a:t>.</a:t>
            </a:r>
          </a:p>
          <a:p>
            <a:r>
              <a:rPr lang="lv-LV" dirty="0" smtClean="0"/>
              <a:t>T</a:t>
            </a:r>
            <a:r>
              <a:rPr lang="en-US" dirty="0" smtClean="0"/>
              <a:t>here will be three lunch breaks. Two </a:t>
            </a:r>
            <a:r>
              <a:rPr lang="lv-LV" dirty="0" smtClean="0"/>
              <a:t>25</a:t>
            </a:r>
            <a:r>
              <a:rPr lang="en-US" dirty="0" smtClean="0"/>
              <a:t> min and a 40 min long.</a:t>
            </a:r>
            <a:endParaRPr lang="lv-LV" dirty="0" smtClean="0"/>
          </a:p>
          <a:p>
            <a:r>
              <a:rPr lang="en-US" dirty="0" smtClean="0"/>
              <a:t>Each </a:t>
            </a:r>
            <a:r>
              <a:rPr lang="lv-LV" dirty="0" err="1" smtClean="0"/>
              <a:t>breaks</a:t>
            </a:r>
            <a:r>
              <a:rPr lang="lv-LV" dirty="0" smtClean="0"/>
              <a:t> </a:t>
            </a:r>
            <a:r>
              <a:rPr lang="en-US" dirty="0" smtClean="0"/>
              <a:t>, with the exception of lunch breaks will be 15 minutes long.</a:t>
            </a:r>
            <a:endParaRPr lang="en-US" dirty="0"/>
          </a:p>
        </p:txBody>
      </p:sp>
    </p:spTree>
  </p:cSld>
  <p:clrMapOvr>
    <a:masterClrMapping/>
  </p:clrMapOvr>
  <p:transition spd="slow">
    <p:split dir="in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v-LV" dirty="0" err="1" smtClean="0">
                <a:solidFill>
                  <a:srgbClr val="FFFF00"/>
                </a:solidFill>
              </a:rPr>
              <a:t>Clubs</a:t>
            </a:r>
            <a:r>
              <a:rPr lang="lv-LV" dirty="0" smtClean="0">
                <a:solidFill>
                  <a:srgbClr val="FFFF00"/>
                </a:solidFill>
              </a:rPr>
              <a:t>, </a:t>
            </a:r>
            <a:r>
              <a:rPr lang="lv-LV" dirty="0" err="1" smtClean="0">
                <a:solidFill>
                  <a:srgbClr val="FFFF00"/>
                </a:solidFill>
              </a:rPr>
              <a:t>activities</a:t>
            </a:r>
            <a:r>
              <a:rPr lang="lv-LV" dirty="0" smtClean="0">
                <a:solidFill>
                  <a:srgbClr val="FFFF00"/>
                </a:solidFill>
              </a:rPr>
              <a:t>, </a:t>
            </a:r>
            <a:r>
              <a:rPr lang="lv-LV" dirty="0" err="1" smtClean="0">
                <a:solidFill>
                  <a:srgbClr val="FFFF00"/>
                </a:solidFill>
              </a:rPr>
              <a:t>trips</a:t>
            </a:r>
            <a:r>
              <a:rPr lang="lv-LV" dirty="0" smtClean="0">
                <a:solidFill>
                  <a:srgbClr val="FFFF00"/>
                </a:solidFill>
              </a:rPr>
              <a:t>, </a:t>
            </a:r>
            <a:r>
              <a:rPr lang="lv-LV" dirty="0" err="1" smtClean="0">
                <a:solidFill>
                  <a:srgbClr val="FFFF00"/>
                </a:solidFill>
              </a:rPr>
              <a:t>homework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v-LV" dirty="0" err="1" smtClean="0"/>
              <a:t>Sport</a:t>
            </a:r>
            <a:r>
              <a:rPr lang="lv-LV" dirty="0" smtClean="0"/>
              <a:t> </a:t>
            </a:r>
            <a:r>
              <a:rPr lang="lv-LV" dirty="0" err="1" smtClean="0"/>
              <a:t>clubs-</a:t>
            </a:r>
            <a:r>
              <a:rPr lang="lv-LV" dirty="0" smtClean="0"/>
              <a:t> </a:t>
            </a:r>
            <a:r>
              <a:rPr lang="lv-LV" dirty="0" err="1" smtClean="0"/>
              <a:t>baseball,football,volleyball,basketball</a:t>
            </a:r>
            <a:r>
              <a:rPr lang="lv-LV" dirty="0" smtClean="0"/>
              <a:t>. </a:t>
            </a:r>
          </a:p>
          <a:p>
            <a:r>
              <a:rPr lang="lv-LV" dirty="0" err="1" smtClean="0"/>
              <a:t>Activities-</a:t>
            </a:r>
            <a:r>
              <a:rPr lang="lv-LV" dirty="0" smtClean="0"/>
              <a:t> </a:t>
            </a:r>
            <a:r>
              <a:rPr lang="lv-LV" dirty="0" err="1" smtClean="0"/>
              <a:t>swimming</a:t>
            </a:r>
            <a:r>
              <a:rPr lang="lv-LV" dirty="0" smtClean="0"/>
              <a:t>, </a:t>
            </a:r>
            <a:r>
              <a:rPr lang="lv-LV" dirty="0" err="1" smtClean="0"/>
              <a:t>singing</a:t>
            </a:r>
            <a:r>
              <a:rPr lang="lv-LV" dirty="0" smtClean="0"/>
              <a:t>, </a:t>
            </a:r>
            <a:r>
              <a:rPr lang="lv-LV" dirty="0" err="1" smtClean="0"/>
              <a:t>dancing</a:t>
            </a:r>
            <a:r>
              <a:rPr lang="lv-LV" dirty="0" smtClean="0"/>
              <a:t>. </a:t>
            </a:r>
          </a:p>
          <a:p>
            <a:r>
              <a:rPr lang="lv-LV" dirty="0" err="1" smtClean="0"/>
              <a:t>Trips-m</a:t>
            </a:r>
            <a:r>
              <a:rPr lang="en-US" dirty="0" smtClean="0"/>
              <a:t>y school would travel to other countries</a:t>
            </a:r>
            <a:r>
              <a:rPr lang="lv-LV" dirty="0" smtClean="0"/>
              <a:t>, </a:t>
            </a:r>
            <a:r>
              <a:rPr lang="en-US" dirty="0" smtClean="0"/>
              <a:t>for children to learn new things about other countries</a:t>
            </a:r>
            <a:endParaRPr lang="lv-LV" dirty="0" smtClean="0"/>
          </a:p>
          <a:p>
            <a:r>
              <a:rPr lang="en-US" dirty="0" smtClean="0"/>
              <a:t>Homework - in my school, there will not be any homework</a:t>
            </a:r>
            <a:r>
              <a:rPr lang="lv-LV" dirty="0" smtClean="0"/>
              <a:t>.</a:t>
            </a:r>
            <a:endParaRPr lang="en-US" dirty="0"/>
          </a:p>
        </p:txBody>
      </p:sp>
    </p:spTree>
  </p:cSld>
  <p:clrMapOvr>
    <a:masterClrMapping/>
  </p:clrMapOvr>
  <p:transition spd="slow">
    <p:wheel spokes="3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472" y="2714620"/>
            <a:ext cx="8229600" cy="1143000"/>
          </a:xfrm>
        </p:spPr>
        <p:txBody>
          <a:bodyPr/>
          <a:lstStyle/>
          <a:p>
            <a:r>
              <a:rPr lang="lv-LV" dirty="0" smtClean="0">
                <a:solidFill>
                  <a:srgbClr val="FFFF00"/>
                </a:solidFill>
              </a:rPr>
              <a:t>T</a:t>
            </a:r>
            <a:r>
              <a:rPr lang="en-US" dirty="0" smtClean="0">
                <a:solidFill>
                  <a:srgbClr val="FFFF00"/>
                </a:solidFill>
              </a:rPr>
              <a:t>hanks for watching</a:t>
            </a:r>
            <a:r>
              <a:rPr lang="lv-LV" dirty="0" smtClean="0">
                <a:solidFill>
                  <a:srgbClr val="FFFF00"/>
                </a:solidFill>
              </a:rPr>
              <a:t>! </a:t>
            </a:r>
            <a:r>
              <a:rPr lang="lv-LV" dirty="0" smtClean="0">
                <a:solidFill>
                  <a:srgbClr val="FFFF00"/>
                </a:solidFill>
                <a:sym typeface="Wingdings" pitchFamily="2" charset="2"/>
              </a:rPr>
              <a:t> </a:t>
            </a:r>
            <a:endParaRPr 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89</TotalTime>
  <Words>227</Words>
  <Application>Microsoft Office PowerPoint</Application>
  <PresentationFormat>Slaidrāde ekrānā (4:3)</PresentationFormat>
  <Paragraphs>29</Paragraphs>
  <Slides>8</Slides>
  <Notes>0</Notes>
  <HiddenSlides>0</HiddenSlides>
  <MMClips>0</MMClips>
  <ScaleCrop>false</ScaleCrop>
  <HeadingPairs>
    <vt:vector size="4" baseType="variant">
      <vt:variant>
        <vt:lpstr>Dizains</vt:lpstr>
      </vt:variant>
      <vt:variant>
        <vt:i4>1</vt:i4>
      </vt:variant>
      <vt:variant>
        <vt:lpstr>Slaidu virsraksti</vt:lpstr>
      </vt:variant>
      <vt:variant>
        <vt:i4>8</vt:i4>
      </vt:variant>
    </vt:vector>
  </HeadingPairs>
  <TitlesOfParts>
    <vt:vector size="9" baseType="lpstr">
      <vt:lpstr>Apex</vt:lpstr>
      <vt:lpstr>My ideal school</vt:lpstr>
      <vt:lpstr>Location, type of school, uniform.</vt:lpstr>
      <vt:lpstr>PowerPoint prezentācija</vt:lpstr>
      <vt:lpstr>Rules</vt:lpstr>
      <vt:lpstr>Facilities</vt:lpstr>
      <vt:lpstr>Class, lunch, breaks</vt:lpstr>
      <vt:lpstr>Clubs, activities, trips, homework</vt:lpstr>
      <vt:lpstr>Thanks for watching! 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My ideal school</dc:title>
  <dc:creator>1</dc:creator>
  <cp:lastModifiedBy>Skolnieks</cp:lastModifiedBy>
  <cp:revision>14</cp:revision>
  <dcterms:created xsi:type="dcterms:W3CDTF">2014-04-06T11:20:08Z</dcterms:created>
  <dcterms:modified xsi:type="dcterms:W3CDTF">2014-04-15T08:08:18Z</dcterms:modified>
</cp:coreProperties>
</file>