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88" autoAdjust="0"/>
    <p:restoredTop sz="94624" autoAdjust="0"/>
  </p:normalViewPr>
  <p:slideViewPr>
    <p:cSldViewPr>
      <p:cViewPr>
        <p:scale>
          <a:sx n="94" d="100"/>
          <a:sy n="94" d="100"/>
        </p:scale>
        <p:origin x="-1302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35AC6-88B8-495B-B22F-0E76098BEEF0}" type="datetimeFigureOut">
              <a:rPr lang="lv-LV" smtClean="0"/>
              <a:pPr/>
              <a:t>2014.04.08.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E4EF1-FF2C-4AAE-97AA-1D1B3E56D192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35AC6-88B8-495B-B22F-0E76098BEEF0}" type="datetimeFigureOut">
              <a:rPr lang="lv-LV" smtClean="0"/>
              <a:pPr/>
              <a:t>2014.04.08.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E4EF1-FF2C-4AAE-97AA-1D1B3E56D192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35AC6-88B8-495B-B22F-0E76098BEEF0}" type="datetimeFigureOut">
              <a:rPr lang="lv-LV" smtClean="0"/>
              <a:pPr/>
              <a:t>2014.04.08.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E4EF1-FF2C-4AAE-97AA-1D1B3E56D192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35AC6-88B8-495B-B22F-0E76098BEEF0}" type="datetimeFigureOut">
              <a:rPr lang="lv-LV" smtClean="0"/>
              <a:pPr/>
              <a:t>2014.04.08.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E4EF1-FF2C-4AAE-97AA-1D1B3E56D192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35AC6-88B8-495B-B22F-0E76098BEEF0}" type="datetimeFigureOut">
              <a:rPr lang="lv-LV" smtClean="0"/>
              <a:pPr/>
              <a:t>2014.04.08.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E4EF1-FF2C-4AAE-97AA-1D1B3E56D192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35AC6-88B8-495B-B22F-0E76098BEEF0}" type="datetimeFigureOut">
              <a:rPr lang="lv-LV" smtClean="0"/>
              <a:pPr/>
              <a:t>2014.04.08.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E4EF1-FF2C-4AAE-97AA-1D1B3E56D192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35AC6-88B8-495B-B22F-0E76098BEEF0}" type="datetimeFigureOut">
              <a:rPr lang="lv-LV" smtClean="0"/>
              <a:pPr/>
              <a:t>2014.04.08.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E4EF1-FF2C-4AAE-97AA-1D1B3E56D192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35AC6-88B8-495B-B22F-0E76098BEEF0}" type="datetimeFigureOut">
              <a:rPr lang="lv-LV" smtClean="0"/>
              <a:pPr/>
              <a:t>2014.04.08.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E4EF1-FF2C-4AAE-97AA-1D1B3E56D192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35AC6-88B8-495B-B22F-0E76098BEEF0}" type="datetimeFigureOut">
              <a:rPr lang="lv-LV" smtClean="0"/>
              <a:pPr/>
              <a:t>2014.04.08.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E4EF1-FF2C-4AAE-97AA-1D1B3E56D192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35AC6-88B8-495B-B22F-0E76098BEEF0}" type="datetimeFigureOut">
              <a:rPr lang="lv-LV" smtClean="0"/>
              <a:pPr/>
              <a:t>2014.04.08.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E4EF1-FF2C-4AAE-97AA-1D1B3E56D192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35AC6-88B8-495B-B22F-0E76098BEEF0}" type="datetimeFigureOut">
              <a:rPr lang="lv-LV" smtClean="0"/>
              <a:pPr/>
              <a:t>2014.04.08.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E4EF1-FF2C-4AAE-97AA-1D1B3E56D192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35AC6-88B8-495B-B22F-0E76098BEEF0}" type="datetimeFigureOut">
              <a:rPr lang="lv-LV" smtClean="0"/>
              <a:pPr/>
              <a:t>2014.04.08.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1E4EF1-FF2C-4AAE-97AA-1D1B3E56D192}" type="slidenum">
              <a:rPr lang="lv-LV" smtClean="0"/>
              <a:pPr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 err="1" smtClean="0"/>
              <a:t>My</a:t>
            </a:r>
            <a:r>
              <a:rPr lang="lv-LV" dirty="0" smtClean="0"/>
              <a:t> </a:t>
            </a:r>
            <a:r>
              <a:rPr lang="lv-LV" dirty="0" err="1" smtClean="0"/>
              <a:t>ideal</a:t>
            </a:r>
            <a:r>
              <a:rPr lang="lv-LV" dirty="0" smtClean="0"/>
              <a:t> </a:t>
            </a:r>
            <a:r>
              <a:rPr lang="lv-LV" dirty="0" err="1" smtClean="0"/>
              <a:t>school</a:t>
            </a:r>
            <a:r>
              <a:rPr lang="lv-LV" dirty="0" smtClean="0"/>
              <a:t>.</a:t>
            </a:r>
            <a:endParaRPr lang="lv-LV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 smtClean="0"/>
              <a:t>Renārs Vītoliņš 8.a</a:t>
            </a:r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 smtClean="0"/>
              <a:t>General</a:t>
            </a:r>
            <a:r>
              <a:rPr lang="lv-LV" dirty="0" smtClean="0"/>
              <a:t> </a:t>
            </a:r>
            <a:r>
              <a:rPr lang="lv-LV" dirty="0" err="1" smtClean="0"/>
              <a:t>description</a:t>
            </a:r>
            <a:r>
              <a:rPr lang="lv-LV" dirty="0" smtClean="0"/>
              <a:t>.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lv-LV" dirty="0" smtClean="0"/>
              <a:t>▪ </a:t>
            </a:r>
            <a:r>
              <a:rPr lang="lv-LV" dirty="0" err="1" smtClean="0"/>
              <a:t>Location</a:t>
            </a:r>
            <a:r>
              <a:rPr lang="lv-LV" dirty="0" smtClean="0"/>
              <a:t> </a:t>
            </a:r>
          </a:p>
          <a:p>
            <a:pPr>
              <a:buNone/>
            </a:pPr>
            <a:r>
              <a:rPr lang="lv-LV" dirty="0" smtClean="0"/>
              <a:t>▪ </a:t>
            </a:r>
            <a:r>
              <a:rPr lang="lv-LV" dirty="0" err="1" smtClean="0"/>
              <a:t>Day</a:t>
            </a:r>
            <a:r>
              <a:rPr lang="lv-LV" dirty="0" smtClean="0"/>
              <a:t> </a:t>
            </a:r>
            <a:r>
              <a:rPr lang="lv-LV" dirty="0" err="1" smtClean="0"/>
              <a:t>school</a:t>
            </a:r>
            <a:endParaRPr lang="lv-LV" dirty="0" smtClean="0"/>
          </a:p>
          <a:p>
            <a:pPr>
              <a:buNone/>
            </a:pPr>
            <a:r>
              <a:rPr lang="lv-LV" dirty="0" smtClean="0"/>
              <a:t>▪ </a:t>
            </a:r>
            <a:r>
              <a:rPr lang="lv-LV" dirty="0" err="1" smtClean="0"/>
              <a:t>School</a:t>
            </a:r>
            <a:r>
              <a:rPr lang="lv-LV" dirty="0" smtClean="0"/>
              <a:t> </a:t>
            </a:r>
            <a:r>
              <a:rPr lang="lv-LV" dirty="0" err="1" smtClean="0"/>
              <a:t>for</a:t>
            </a:r>
            <a:r>
              <a:rPr lang="lv-LV" dirty="0" smtClean="0"/>
              <a:t> </a:t>
            </a:r>
            <a:r>
              <a:rPr lang="lv-LV" dirty="0" err="1" smtClean="0"/>
              <a:t>everyone</a:t>
            </a:r>
            <a:r>
              <a:rPr lang="lv-LV" dirty="0" smtClean="0"/>
              <a:t> </a:t>
            </a:r>
            <a:r>
              <a:rPr lang="lv-LV" dirty="0" err="1" smtClean="0"/>
              <a:t>aged</a:t>
            </a:r>
            <a:r>
              <a:rPr lang="lv-LV" dirty="0" smtClean="0"/>
              <a:t> 12 – 18</a:t>
            </a:r>
          </a:p>
          <a:p>
            <a:pPr>
              <a:buNone/>
            </a:pPr>
            <a:r>
              <a:rPr lang="lv-LV" dirty="0" smtClean="0"/>
              <a:t>▪ No </a:t>
            </a:r>
            <a:r>
              <a:rPr lang="lv-LV" dirty="0" err="1" smtClean="0"/>
              <a:t>uniform</a:t>
            </a:r>
            <a:endParaRPr lang="lv-LV" dirty="0"/>
          </a:p>
        </p:txBody>
      </p:sp>
      <p:pic>
        <p:nvPicPr>
          <p:cNvPr id="4098" name="Picture 2" descr="http://www.pawcreek.org/media/2013/05/ur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3643314"/>
            <a:ext cx="3798864" cy="28301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A </a:t>
            </a:r>
            <a:r>
              <a:rPr lang="lv-LV" dirty="0" err="1" smtClean="0"/>
              <a:t>typical</a:t>
            </a:r>
            <a:r>
              <a:rPr lang="lv-LV" dirty="0" smtClean="0"/>
              <a:t> </a:t>
            </a:r>
            <a:r>
              <a:rPr lang="lv-LV" dirty="0" err="1" smtClean="0"/>
              <a:t>school</a:t>
            </a:r>
            <a:r>
              <a:rPr lang="lv-LV" dirty="0" smtClean="0"/>
              <a:t> </a:t>
            </a:r>
            <a:r>
              <a:rPr lang="lv-LV" dirty="0" err="1" smtClean="0"/>
              <a:t>day</a:t>
            </a:r>
            <a:r>
              <a:rPr lang="lv-LV" dirty="0" smtClean="0"/>
              <a:t>.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lv-LV" dirty="0" smtClean="0"/>
              <a:t>▪ </a:t>
            </a:r>
            <a:r>
              <a:rPr lang="lv-LV" dirty="0" err="1" smtClean="0"/>
              <a:t>School</a:t>
            </a:r>
            <a:r>
              <a:rPr lang="lv-LV" dirty="0" smtClean="0"/>
              <a:t> starts </a:t>
            </a:r>
            <a:r>
              <a:rPr lang="lv-LV" dirty="0" err="1" smtClean="0"/>
              <a:t>at</a:t>
            </a:r>
            <a:r>
              <a:rPr lang="lv-LV" dirty="0" smtClean="0"/>
              <a:t> 10;00</a:t>
            </a:r>
          </a:p>
          <a:p>
            <a:pPr>
              <a:buNone/>
            </a:pPr>
            <a:r>
              <a:rPr lang="lv-LV" dirty="0" smtClean="0"/>
              <a:t>▪ </a:t>
            </a:r>
            <a:r>
              <a:rPr lang="lv-LV" dirty="0" err="1" smtClean="0"/>
              <a:t>Leasons</a:t>
            </a:r>
            <a:endParaRPr lang="lv-LV" dirty="0" smtClean="0"/>
          </a:p>
          <a:p>
            <a:pPr>
              <a:buNone/>
            </a:pPr>
            <a:r>
              <a:rPr lang="lv-LV" dirty="0" smtClean="0"/>
              <a:t>▪ </a:t>
            </a:r>
            <a:r>
              <a:rPr lang="lv-LV" dirty="0" err="1" smtClean="0"/>
              <a:t>Breaks</a:t>
            </a:r>
            <a:endParaRPr lang="lv-LV" dirty="0" smtClean="0"/>
          </a:p>
        </p:txBody>
      </p:sp>
      <p:pic>
        <p:nvPicPr>
          <p:cNvPr id="3074" name="Picture 2" descr="http://hlespta.files.wordpress.com/2013/09/school-clip-art-1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857364"/>
            <a:ext cx="4381500" cy="43815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/>
          </a:bodyPr>
          <a:lstStyle/>
          <a:p>
            <a:r>
              <a:rPr lang="lv-LV" dirty="0" err="1" smtClean="0"/>
              <a:t>After</a:t>
            </a:r>
            <a:r>
              <a:rPr lang="lv-LV" dirty="0" smtClean="0"/>
              <a:t> </a:t>
            </a:r>
            <a:r>
              <a:rPr lang="lv-LV" dirty="0" err="1" smtClean="0"/>
              <a:t>school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lv-LV" dirty="0" smtClean="0"/>
              <a:t>▪ </a:t>
            </a:r>
            <a:r>
              <a:rPr lang="lv-LV" dirty="0" err="1" smtClean="0"/>
              <a:t>After-school</a:t>
            </a:r>
            <a:r>
              <a:rPr lang="lv-LV" dirty="0" smtClean="0"/>
              <a:t> </a:t>
            </a:r>
            <a:r>
              <a:rPr lang="lv-LV" dirty="0" err="1" smtClean="0"/>
              <a:t>clubs</a:t>
            </a:r>
            <a:endParaRPr lang="lv-LV" dirty="0" smtClean="0"/>
          </a:p>
          <a:p>
            <a:pPr>
              <a:buNone/>
            </a:pPr>
            <a:r>
              <a:rPr lang="lv-LV" dirty="0" smtClean="0"/>
              <a:t>▪ No </a:t>
            </a:r>
            <a:r>
              <a:rPr lang="lv-LV" dirty="0" err="1" smtClean="0"/>
              <a:t>homeworks</a:t>
            </a:r>
            <a:endParaRPr lang="lv-LV" dirty="0" smtClean="0"/>
          </a:p>
          <a:p>
            <a:pPr>
              <a:buNone/>
            </a:pPr>
            <a:r>
              <a:rPr lang="lv-LV" dirty="0" smtClean="0"/>
              <a:t>▪ </a:t>
            </a:r>
            <a:r>
              <a:rPr lang="lv-LV" dirty="0" err="1" smtClean="0"/>
              <a:t>School</a:t>
            </a:r>
            <a:r>
              <a:rPr lang="lv-LV" dirty="0" smtClean="0"/>
              <a:t> </a:t>
            </a:r>
            <a:r>
              <a:rPr lang="lv-LV" dirty="0" err="1" smtClean="0"/>
              <a:t>trips</a:t>
            </a:r>
            <a:endParaRPr lang="lv-LV" dirty="0" smtClean="0"/>
          </a:p>
        </p:txBody>
      </p:sp>
      <p:pic>
        <p:nvPicPr>
          <p:cNvPr id="2050" name="Picture 2" descr="http://gloscouts.org.uk/wp-content/uploads/2013/01/football-ba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428604"/>
            <a:ext cx="2071702" cy="1553777"/>
          </a:xfrm>
          <a:prstGeom prst="rect">
            <a:avLst/>
          </a:prstGeom>
          <a:noFill/>
        </p:spPr>
      </p:pic>
      <p:pic>
        <p:nvPicPr>
          <p:cNvPr id="2052" name="Picture 4" descr="http://mwms.ccs.k12.nc.us/files/2013/04/art-aucti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7884" y="2285992"/>
            <a:ext cx="2714644" cy="1696652"/>
          </a:xfrm>
          <a:prstGeom prst="rect">
            <a:avLst/>
          </a:prstGeom>
          <a:noFill/>
        </p:spPr>
      </p:pic>
      <p:pic>
        <p:nvPicPr>
          <p:cNvPr id="2054" name="Picture 6" descr="http://static.sportskeeda.com/wp-content/uploads/2013/11/ping-pongove-velmoci-3-1995737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72132" y="4714884"/>
            <a:ext cx="2000264" cy="1500198"/>
          </a:xfrm>
          <a:prstGeom prst="rect">
            <a:avLst/>
          </a:prstGeom>
          <a:noFill/>
        </p:spPr>
      </p:pic>
      <p:sp>
        <p:nvSpPr>
          <p:cNvPr id="2056" name="AutoShape 8" descr="data:image/jpeg;base64,/9j/4AAQSkZJRgABAQAAAQABAAD/2wCEAAkGBxAQDxAPEBAQFQ8VDw8QDg8PDw8UFA8QFBEWFhYVFxUYHCkgGBolHRUWLTEhJSkrLi4uFx8zODMsNygtLisBCgoKDg0OGhAQGS0hHiQsLCwsLDcsLy8sLCwsKywsLCwsLywtKywsLCwsLSwsLCwvLCwsLCwsLCwtLi8wLywrLP/AABEIALkBEQMBIgACEQEDEQH/xAAcAAEAAQUBAQAAAAAAAAAAAAAABAIDBQYIBwH/xABUEAABAwIBBQYPCwsDBAMAAAABAAIDBBEFBhIhMUEHE1FxkbIUIiNSVGFyc4GSk7Gz0dMkMjVCU3R1gqG00hUWMzRDYmOUo8HwoqThF0SDwiXDxP/EABkBAQADAQEAAAAAAAAAAAAAAAACAwQBBf/EADERAQACAAQCCAQGAwAAAAAAAAABAgMEETESQRQhMjNRcYGhE0LB4SJSYZGx8AUj0f/aAAwDAQACEQMRAD8A9xREQEREBERAREQEREBERAREQEREBEWj5b7ptLhc4pnwzyzmNshbGGBjWuJAu5x16DqBQbwi8Nrd3GpdfeKKFnAZZHynkaGrBVm6fi037cMHBExjbeG2d9qDo5zgBckAcJWOqcepI/f1EV9oDw4jwNuVzRU4/WTG8k8jjwve53OJUc1Ux1yO5bIOhsSy/oYWOfnOfa3vQANJsNfHwLVK7dVfIz3LDnPdM2CJrHi5cWueSXlpAsANGaSS4arafGcSzjE67nHVrJPxgstkGbGm7WJf/mVmFWLXis+KGJaa0mY8HpI3QMXYenw+UjhMsZ+zeG+dXBuo1g9/QyD/AMUbv/vb5lJqZ7rF1Mi9CMrhTyn9/sxzj4kc4/b7shHuuEe/o6ntkQMA+ydxUqPddpzrp5W93HVDmwuWoVL1jZSp9Awp2mfb/iPS8SPD++r0mPdbw/4+cPqVA/1SRMaPCQt5w6ujqImTwuDo3jOY4bdh8IIPIucZHbNmm44QvY9x74Fo+4KyZrLRg6TE666+2jRl8acTWJjbRuiIixtIiIgIiICIiAiIgIsflDiBpaKrqmtDnQ0s87Wk2DjHE54B7RsucavKKrc5009bU3c7SRNMBc7GsabNHaAAQdPIuY4sp+GsqPK1Slx5UN7Ln8eqUuGXOKHSKLnNuVDOy5/GqvUr0eVMe2qn5ar1LvBLnFDoZF4FHlVBtqZuSq9Skx5WUu2pl8Wq/CnBJxQ90ReKR5W0e2of4lV+FQ8eyxg3oMp5pS9x6Z7WVILGjgObrPrXOCTijxe7ouaW5SO7JqvGq1W3KbhqqnxqpOCTih0mudN3Ft8ad80pvPIrYyoHZVRy1XqVp2NUrn769+dLbN3x8czn5vBnFt7LsU8SbeDUY41JjiWzS4xQvFnuYRe4zoZDY+FqpbiWG/wv5d/4F2adfU5FvFg2RK82JbRQRUlQwviZG5mcWFzYywhwaCQDYHU4cqw8lPmuc3Xmuc2/CASFGa6JasTiUfUX/V5wUvJHRvH0hf8A2xX3FI+ov+rzwvmT+hsNrX6NJ0m3/blW5fva+cK8bu7eT0OWdQZ5lGfUu4G+OfUsRidbVNPUoGSN1fpWtI0dtezpwxrLztdepPnkUGVyxrsRq9tGfBNGVKBeR0zA13W75GbeG6nW8W2/iUZpMbqJHf3XtW5CP/hKLvZ5xXiMgOk6NR+PGdnACvctygWwWh72/wBK9YP8jtT1+jVk97en1baiIvLbhERAREQEREBERBg8u/gnE/o6t+7vXNGLt6i3vjPMV0xlx8FYl9H1n3d65sxodRb31nmKlTeEbbITApDArbApEYW+kMd5XGNV9jVSxqkMatVKs1rDWK61qqY1XWsWitWe1lsMUKpN3doaAsjN0re3qCgFi7arlbIpYrbmKYWq05qrmqyLIbmqy9qmParD2qm1V1ZRHtUd4Ux4Ud4VFoXVlueQX6pJ87l9DArk0d5JO+Sc4q3kJ+qyfO5fQwKaWXc/vknPKxW3bK7MVi0XUH/U57VCwvQyL5277uVmcXi6g/6nPasTAM1kXzlx/oOUsv31fOEcbureUsy6VWnyKOZVbdIveeXouySKNI9UvkUeSRcdfXv18TuaV7/uXttg9EP4b/SvXPJOh3cv5pXRW5w22E0Y/hu9I5eZ/kJ14fX6NmU3t6fVsqIi81tEREBERAREQEREGEy3+CsR+j6z0D1zdjP6FvfWeYrpHLn4KxL6Prfu71zZi56k3vrPMVOnahG20rMYUmMKPGpUa9KkPPvK/GFIYFZjCkxha6Qy3ldY1SGtVEYV17s1pO3UONaqwzWlEqTc22DR4VZLFcXxd4HIusuarL2qW4Kw8Kq0LayiPao7wpbwo7ws9oX1lEeFHkClPUeRZ7Qvq23If9Vk+dy+hgWVjbpd3cnPKxORZ9zSfO5fQwLNUw193JzyvPtvLfXaEfFo+oP42ekasDOLMi7+8/0XLZ8UZ1B/HH6Rq1nFRaOPvj/QuVmD3tfOEcXu7eSyZVbdMol0/wA1hezxPO0XXSqi6p/zYi51j646HdxJzCuk8gW2wykH8L/2K5pkPSv73JzCumsihbDqUfwv/Yrzs/8AL6/RryvP0+rNoiLzmwREQEREBERAREQYLLv4JxP6Orfu71zVibupt763zFdK5d/BOJ/R1b93euY65/SN743zFSp2oRt2ZX41JjUWNSYyvTo8+6XGpMaiRlSYytlGS6ZGrdQ+5tsHnXwyWF/8urDXLTFmeYVovl0ureONFXD1hViRXXFWHlUWlfWFl6jSKQ8qM8rNZoqsPUeRX3lR5Fns0VbTkcfcz/ncvoYFnaQ6D3T+eVr+SJ9zP+dS+hgWbpX6PrP55XnTvLfXaEjEj1B3HH6Rq1nGveRd8f6Fy2Cvf1J3GzntWv44eki7t/onKzB7yvnCOL2J8mGzl8JVN1TKdFwbWIuetF9J8H9l6lp0jVhiOtJfTyNbnuYQ3TpzmE6NegG/q2q1dZLFG1D4wHucGs6YNDXZrGMBDSDqseltbXnWWLtbQde1ciLR2nItS8a0Jz1OTvUvMK6gyQFqCmH8Mecrl2Y9Tk71JzCupslxaipu9NWHPb1a8rzZRERYGoREQEREBERAREQYLLv4JxP6Orfu71y5VP6VvdjzFdR5d/BOJ/R1b93euVJX3De7HmKlXtQ5baWTjKkxlQ2FSGFejSWC8JsZUhjlCY5Xt8sLrVSzNaq7NLptwedfGuURr1cDldFlU1Sw9C9Rw9M9S4kOFcc5WnuVJcrbnKE2Tir49yjvKre5WHuVNpXVhQ8qPIVceVYeVRaV9YbRkofcz/nUvoYFlYH6D3T+eVhslne5nfOpvQwKfHJr7p/OK8+28t1doTKuTqZ42c8LC42ekj7t/onKdVS9IeNnOCxmLOvHH3x/onKeDP8Asr5wji9ifJibr6HW0qi6XXrMCY6pG9saC64LrsLnmNgFs0sYTZp16hyKLdU3S6EQTHpJO9Sc0rqvJ0Wo6fvMfNXKM56nJ3t/mXWOBi1LB3lnNC8/O71astzTkRFhahERAREQEREBERBgsu/gnE/o6t+7vXJRk973Q8xXY2MUDammqKZ5IZNBLA5zdYbIwsJHbsVzhVbkeNwykRQNka0nMniqIWZw4QHODmmy7E6TqS1llUzr2+MFfZWR9ezxgtibucZQ7aeX+dg9opUW55jw108v83T+0V0Y8xyUzgxLWmVsfyjPGCTVrDYB7bd0Ft7MgsbA/VpCeDoqn0/1FE/6e4/e5p5f5un9orIzcxyQnLRPNrTapnXt8YKsVbOvZ4zVsrdz7Hux5f5un9osTSYdVGQMlM8bLkPf0z82wPxQ7Tci3hupxnZ8EOiR4oXRbOvZ47U6LZ17PHatibg4ufddTawt7mm17b9N/l0GEjNHuqoz7i/ueawB1/G1jjXenT+VzoceLWzVs69njNVDqpnXs8Zq2DEKKRjhvL6iRpuTdj2FvANJ6ZZaLInGHAOFNJYgEe6INRFx+0XOmz4O9EjxaI6pZ17fGCtOqWde3xgvRRkPjHY0n8xT+0Wv446Whm6Hqg+ObMa/Mzg7pXXsbtJGwqM5uZ5JRlojm1N9Qzrm+MFZdO3rm8oWzxYw1xsHvvs16VIFceF/L/yoTmJnknGDEI2S7vcpI7Km9FApIk0nun84pJXG2kSHXYaxc9u9tgUIS8Oskk+E3VEzquiNEuql6Q8becFCrn3iZ3x/onJUy9Ifq84KxK68Te+v9CVZgT/sr5oYvYlDX1ttrgOMH+yourkLjpsXDuBdeuwPtm9fyMPrVCkXd/HP2KLddkVFtw4cLSOUgLrLB/1aDvMfNC5QphdwHCWjle1dX4P+rU/eIuYF52d7UeTVl9pTERFiaRERAREQEREBERAREQEREBFDxaqMULntAL9AYDqzibaVrX5erOCHxT+JBuK8+kxChudBvc31cKyBx+s4IfFPrWtHB76SBfbpC6Mn+UKHgP2J+UKHgP2LGfkbtDlCfkbtDlCDJnEKHgP2Lf6YgsYRqzW24rLy38jdocoWxQY1WMY1g3ohrQ0EtNyALabFBui8t3TdzObEavo2CqiY7eY4nRTtcASwuNw9t7XztWbsWw/l+s4IfFP4lPpaozx9UbaQEh+YbC2wgaf8C4OcsocmKvDpGxziMktL2PhkzmkNNjrAII0bNoVidlTD+ljmZ25Y3AeM4LoybCI3abuvszgDZR5MIfsc09o6POg58jxE/unt8KkNxAai3R2jf7F7FX5KQyaZaSJx67e238YaVr9Zuf0br5rZoj+5IT9jwUHnVXUMMbrCx6W2j94KPndRHfX+hK3Ku3OHkHeakHgbLGRt65p/stYosHmeGxdKHmQlgdvhzrMc17TmNLgRa+rYVZhWit4mfFC8TNZiGKurkIJvYOPcuty6FsseQ9UdtOBtuK8nkMIB5VLZkBNtkHG2lYR/rqAfsXo9Kw45snwb+DUywbWj60zVHut/i3PdV55O3aOnj9olVkQIy3NFTLcOLsyqhaGkWsCOhwdN9h2KM5zD/X2SjAv+jScOF5Y+3LCOWVgXVuD/AKtT94i5gXmuS25/Qg09RM8CUCOV0DpJ3mKWwNs90mY4tO3M2XFtBXqkZbYZtrAWFrWAWPHxYxJiYX4VJpHWqREVC0REQEREBERAREQERYvFMcjp3BhbI91gSI8zpQb2vnOGux1cHEgyiLBx5SMdqp6j/b+0VwY8Ox5+Wm9ogyFcxro3Nexr2kWcx4BaR2wtfGA0nYsXgz/xLJHGgdHQ8/LTe0VIxFvYs3LT+1QQ24RTjVAwcTpfxKsYdCNUY8Ek341MFaOxZvGp/aq3v7ux5vGpvaILPQMXWf1Z/wAadAxdZ/Vn/Gr2/P7Hm8am9om/P7Hm8am9ogsGgi+T/qT/AI1QcKgOuFp43y/iUrf39jzeNTe0VfRoH/bTeNT+1QY52B0p100R498/EslQ0cbGZscTGNB1MFgTwnhKoOIt7Fm5af2q+jGQBboae3HTe0QSDCqDCrBxxvY8/LTe0VmTKBg109R/tvaIJRiVDor6wDxgFRaXKWB8rIiyWMvcGsdII80vOpt2vNidl9thrIWaMKDDyUEZ1sHg0KN+b8I6oAAbkaGjOJ41njCqZItA43f2QYQYVH+8rgwuLrXeMsqIVUIUGLbhsXyfKSrjaCL5Nvhv61khCqhCggMpWDVGwfVWSpT0uoDiXwRK6xtkFSIiAiIgIiICIiAiIgj19U2GN0jtQGgC13OJs1ovtJIHhXkOVWPShzRG4b/I8vLw0uDY2kZ7gM0/uNbcara7LaMuMazpBAw6Gkg22u0tefBpbxmTgC8hmxNj55pJDZ2eYmMc112RRkgaN7NiSXH6w4EGVqcqMRje205ZCAXSyPhhIsLaAd50HXptsKqqcsMRa9p6ILIAM6SSSGGzh1rTvOg8Y2LDT18OY7U7Qelaw3OjZ1JWaeSMCxcN7LT0jo3lwc43N3mLTrQbDUZZYk2QXqSyIWznyQQdUJJAa07zoOrWNqqly0xNsgBqTHGC0EyQQEylxsAwiHRptrG1axBM1rzEdMG93aSx5OcX3N3GMk6/s4kgnaHmI/oBGCxxY8nOz9rjGSTq5Cg2p+XGKCRoNSY2Z4ZaSngLpSdWYRDo0kDSF9dl3iu+MBqTG3OLMySnpy+U5txmEQ2HhGwrWYjGOkLwYg0Bjd7kzgQb3LzFc7F9jMYGYXgxBrQwb3JnAgnSX71c6LfbwoNlOXeLZ7AaksBL271JT05kkIBsWEQ2A0beAocvMVMjB0VmXz7wvp6ffJM0GxaRDYDRfi4FrTMyxY54Mea1rBvcge219JfvVzot9vCjWsILHPaY81rWAMkD22BBu/erk2tp40Gyfn3ipewdElt2vLoH09PvrraLgiGwGo7dBXx2XGKl7LVJHSFz6d1PT774DvNhYkX1rXc1hDmPe0x5oayzHte3QQbv3q50W09pWaqVoa4O6ozpWsbExzXsBuCS7e9Oi3Ig2V+W2Jl4zagnqee+m3in37VsO820EgeHWvk2WWJ5/SVBcAzOkgEEG+i4NiCYQNYWt1MrbODunYc1rRGxzHsBNiS7e9OsHRwFXXOjdnCR7S3RmFjHsc0dtwi0oNiblViLpSG1YLGjqke8RZ4JvY33jQLg7NisV+U+IskYXVBMDjmO6jFnMcdRvvOq/aWIjr43F1xmkWALmXzgRe4tFq06u0rDKtkkb2SloN3NvmEBzTpadEXAbHTrBQbPR4tM6beah5cyRvUX5ua5krdNrtY0adh2EDhXsOSGNdFQWeR0RGQycdcfiyAcDgL9o5w2LnWOrY6ENe8NkadDrWOc03a8Wi16jr18S3fJLKR8L4KwggOBZUsANnx51nFo22Izm9rRtKD3BUlq+Qyte1r2kFrmhzXA3DmkXBB4LKtBHrJmxRvlcHFrWlxDGlziBwAa15jVbqtPI/NZNvbL2BbDM6/HJmW5OVequbcWWiZW7nsNSXTRdTnOlz2tFpD++3bxix49Stwfh66YmuiGJxafh3VYTVMqWiWOYStJ0PbJni+0Xvr7Sz0VM5ou1zhxEheHe6sDrI5pGOZGXhtQG3MVRHtINvfAXIvZ2jVYm/uQrhm2voVmPhcE/hnWJ2lHDvxR1xpK/RYic4RybdDXdvgKyi06tm2jXsW2U0mexj+uY13KLqiYWQuoiKLoiIgIiICIiAvhK+r44XQcv1eMYgysmpqmRjJ43727Oi99mgAOGnURY323vtWQixiubqmi8gPWvWcvsgqfE2hzup1TW2iqWDSBrDXj47b7NY02Iub+MYzk7imHEiaF0kI1TwgvYRwmwu36wC9TK3yto0xK9bFmK4+uuHb0ZmPKfEW6povID1q9+eeJD9tD/Lt9a0qPGbq5+UgV6HwMpO1WGcTNRvLcvz5xEftYvIN9a+/n/iI/aReRatM6NuqXVXCQOMrk4GX/ACwRi5jnZuo3RcRH7SLyLVcbujYj8pF5Fq06ip5p/wBDFLJfUY2Et8f3o8JWx4fkPXy2JEUY/ecZHD6rBm/6lRacnTeI/lbEZm20yyQ3RsR+Ui8i1P8AqNiPykXkWqbS7l8xHTzvv/DhYznFymM3KOGaqP1qcD0SpnMZOPk9vusjAzU/P7/Zg3bouI/KReRarT90XEflIvItWxu3KB8rVeCSD2SjyblJGqWp8O8HzMC50jKT8nt90vg5mPn/AL+zXn7ouI9fF5Fqsv3RsR6+LyLVmajculHvZpB3UAd5nBY6bc0qhqmYe6hkb5iVz4uUnl7OxTMRzRW7oGJH9pD5FvrVL8r8Sf8AtYfIj1q3Jue4g33pgP8A5JR541aORmKt1MYeKVv97KdbZPnDk1zPKXyXHsQdrkh8kPWsfWYrWgFzpIrd7/5WQGSGNHVTjy0H41NoNyzFapwFQ+GGL4xL98dbtMZoJ43BL3ycR1Q7Sua1/FMaN+3CMoZquinhm09DzBsbwLAxyAuDfAQfARwL01YLI/JqDDaZtNTtObfOe91s+WQgAvceHQOIABZ1eTaYmdYbxERcEHFMJhqGOjlY1zXCzmuaC1w7YOtazFkBHHohqa2NuxjauVzWjgAfnWC3RF2LTGzkxq092QUEmiearlbtY6rmaDxiMtutsghbGxsbAAxrWsY0amtaLADwBXEXbWm28kREbCIii6IiICIiAiIgIiIPhCsSUjSpCINaxPIyjqDeWmp3u650TM7xrXWDn3KcNcb9DAdxPUNHI14C9BRdi0xs5pDz2Hcqw9uqnH15Z3855WVocgKKI3ZBC08LYmX5bXW2okzM7kREMdBgsDfi341OZE1uoAcQVaLjoiIgIiIC+EBfUQUGFp+KOQKg0sfWN5FeRBZFLH1oVbY2jUAq0QEREBERAREQEREBERAREQERE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v-LV"/>
          </a:p>
        </p:txBody>
      </p:sp>
      <p:sp>
        <p:nvSpPr>
          <p:cNvPr id="2058" name="AutoShape 10" descr="data:image/jpeg;base64,/9j/4AAQSkZJRgABAQAAAQABAAD/2wCEAAkGBxAQDxAPEBAQFQ8VDw8QDg8PDw8UFA8QFBEWFhYVFxUYHCkgGBolHRUWLTEhJSkrLi4uFx8zODMsNygtLisBCgoKDg0OGhAQGS0hHiQsLCwsLDcsLy8sLCwsKywsLCwsLywtKywsLCwsLSwsLCwvLCwsLCwsLCwtLi8wLywrLP/AABEIALkBEQMBIgACEQEDEQH/xAAcAAEAAQUBAQAAAAAAAAAAAAAABAIDBQYIBwH/xABUEAABAwIBBQYPCwsDBAMAAAABAAIDBBEFBhIhMUEHE1FxkbIUIiNSVGFyc4GSk7Gz0dMkMjVCU3R1gqG00hUWMzRDYmOUo8HwoqThF0SDwiXDxP/EABkBAQADAQEAAAAAAAAAAAAAAAACAwQBBf/EADERAQACAAQCCAQGAwAAAAAAAAABAgMEETESQRQhMjNRcYGhE0LB4SJSYZGx8AUj0f/aAAwDAQACEQMRAD8A9xREQEREBERAREQEREBERAREQEREBEWj5b7ptLhc4pnwzyzmNshbGGBjWuJAu5x16DqBQbwi8Nrd3GpdfeKKFnAZZHynkaGrBVm6fi037cMHBExjbeG2d9qDo5zgBckAcJWOqcepI/f1EV9oDw4jwNuVzRU4/WTG8k8jjwve53OJUc1Ux1yO5bIOhsSy/oYWOfnOfa3vQANJsNfHwLVK7dVfIz3LDnPdM2CJrHi5cWueSXlpAsANGaSS4arafGcSzjE67nHVrJPxgstkGbGm7WJf/mVmFWLXis+KGJaa0mY8HpI3QMXYenw+UjhMsZ+zeG+dXBuo1g9/QyD/AMUbv/vb5lJqZ7rF1Mi9CMrhTyn9/sxzj4kc4/b7shHuuEe/o6ntkQMA+ydxUqPddpzrp5W93HVDmwuWoVL1jZSp9Awp2mfb/iPS8SPD++r0mPdbw/4+cPqVA/1SRMaPCQt5w6ujqImTwuDo3jOY4bdh8IIPIucZHbNmm44QvY9x74Fo+4KyZrLRg6TE666+2jRl8acTWJjbRuiIixtIiIgIiICIiAiIgIsflDiBpaKrqmtDnQ0s87Wk2DjHE54B7RsucavKKrc5009bU3c7SRNMBc7GsabNHaAAQdPIuY4sp+GsqPK1Slx5UN7Ln8eqUuGXOKHSKLnNuVDOy5/GqvUr0eVMe2qn5ar1LvBLnFDoZF4FHlVBtqZuSq9Skx5WUu2pl8Wq/CnBJxQ90ReKR5W0e2of4lV+FQ8eyxg3oMp5pS9x6Z7WVILGjgObrPrXOCTijxe7ouaW5SO7JqvGq1W3KbhqqnxqpOCTih0mudN3Ft8ad80pvPIrYyoHZVRy1XqVp2NUrn769+dLbN3x8czn5vBnFt7LsU8SbeDUY41JjiWzS4xQvFnuYRe4zoZDY+FqpbiWG/wv5d/4F2adfU5FvFg2RK82JbRQRUlQwviZG5mcWFzYywhwaCQDYHU4cqw8lPmuc3Xmuc2/CASFGa6JasTiUfUX/V5wUvJHRvH0hf8A2xX3FI+ov+rzwvmT+hsNrX6NJ0m3/blW5fva+cK8bu7eT0OWdQZ5lGfUu4G+OfUsRidbVNPUoGSN1fpWtI0dtezpwxrLztdepPnkUGVyxrsRq9tGfBNGVKBeR0zA13W75GbeG6nW8W2/iUZpMbqJHf3XtW5CP/hKLvZ5xXiMgOk6NR+PGdnACvctygWwWh72/wBK9YP8jtT1+jVk97en1baiIvLbhERAREQEREBERBg8u/gnE/o6t+7vXNGLt6i3vjPMV0xlx8FYl9H1n3d65sxodRb31nmKlTeEbbITApDArbApEYW+kMd5XGNV9jVSxqkMatVKs1rDWK61qqY1XWsWitWe1lsMUKpN3doaAsjN0re3qCgFi7arlbIpYrbmKYWq05qrmqyLIbmqy9qmParD2qm1V1ZRHtUd4Ux4Ud4VFoXVlueQX6pJ87l9DArk0d5JO+Sc4q3kJ+qyfO5fQwKaWXc/vknPKxW3bK7MVi0XUH/U57VCwvQyL5277uVmcXi6g/6nPasTAM1kXzlx/oOUsv31fOEcbureUsy6VWnyKOZVbdIveeXouySKNI9UvkUeSRcdfXv18TuaV7/uXttg9EP4b/SvXPJOh3cv5pXRW5w22E0Y/hu9I5eZ/kJ14fX6NmU3t6fVsqIi81tEREBERAREQEREGEy3+CsR+j6z0D1zdjP6FvfWeYrpHLn4KxL6Prfu71zZi56k3vrPMVOnahG20rMYUmMKPGpUa9KkPPvK/GFIYFZjCkxha6Qy3ldY1SGtVEYV17s1pO3UONaqwzWlEqTc22DR4VZLFcXxd4HIusuarL2qW4Kw8Kq0LayiPao7wpbwo7ws9oX1lEeFHkClPUeRZ7Qvq23If9Vk+dy+hgWVjbpd3cnPKxORZ9zSfO5fQwLNUw193JzyvPtvLfXaEfFo+oP42ekasDOLMi7+8/0XLZ8UZ1B/HH6Rq1nFRaOPvj/QuVmD3tfOEcXu7eSyZVbdMol0/wA1hezxPO0XXSqi6p/zYi51j646HdxJzCuk8gW2wykH8L/2K5pkPSv73JzCumsihbDqUfwv/Yrzs/8AL6/RryvP0+rNoiLzmwREQEREBERAREQYLLv4JxP6Orfu71zVibupt763zFdK5d/BOJ/R1b93euY65/SN743zFSp2oRt2ZX41JjUWNSYyvTo8+6XGpMaiRlSYytlGS6ZGrdQ+5tsHnXwyWF/8urDXLTFmeYVovl0ureONFXD1hViRXXFWHlUWlfWFl6jSKQ8qM8rNZoqsPUeRX3lR5Fns0VbTkcfcz/ncvoYFnaQ6D3T+eVr+SJ9zP+dS+hgWbpX6PrP55XnTvLfXaEjEj1B3HH6Rq1nGveRd8f6Fy2Cvf1J3GzntWv44eki7t/onKzB7yvnCOL2J8mGzl8JVN1TKdFwbWIuetF9J8H9l6lp0jVhiOtJfTyNbnuYQ3TpzmE6NegG/q2q1dZLFG1D4wHucGs6YNDXZrGMBDSDqseltbXnWWLtbQde1ciLR2nItS8a0Jz1OTvUvMK6gyQFqCmH8Mecrl2Y9Tk71JzCupslxaipu9NWHPb1a8rzZRERYGoREQEREBERAREQYLLv4JxP6Orfu71y5VP6VvdjzFdR5d/BOJ/R1b93euVJX3De7HmKlXtQ5baWTjKkxlQ2FSGFejSWC8JsZUhjlCY5Xt8sLrVSzNaq7NLptwedfGuURr1cDldFlU1Sw9C9Rw9M9S4kOFcc5WnuVJcrbnKE2Tir49yjvKre5WHuVNpXVhQ8qPIVceVYeVRaV9YbRkofcz/nUvoYFlYH6D3T+eVhslne5nfOpvQwKfHJr7p/OK8+28t1doTKuTqZ42c8LC42ekj7t/onKdVS9IeNnOCxmLOvHH3x/onKeDP8Asr5wji9ifJibr6HW0qi6XXrMCY6pG9saC64LrsLnmNgFs0sYTZp16hyKLdU3S6EQTHpJO9Sc0rqvJ0Wo6fvMfNXKM56nJ3t/mXWOBi1LB3lnNC8/O71astzTkRFhahERAREQEREBERBgsu/gnE/o6t+7vXJRk973Q8xXY2MUDammqKZ5IZNBLA5zdYbIwsJHbsVzhVbkeNwykRQNka0nMniqIWZw4QHODmmy7E6TqS1llUzr2+MFfZWR9ezxgtibucZQ7aeX+dg9opUW55jw108v83T+0V0Y8xyUzgxLWmVsfyjPGCTVrDYB7bd0Ft7MgsbA/VpCeDoqn0/1FE/6e4/e5p5f5un9orIzcxyQnLRPNrTapnXt8YKsVbOvZ4zVsrdz7Hux5f5un9osTSYdVGQMlM8bLkPf0z82wPxQ7Tci3hupxnZ8EOiR4oXRbOvZ47U6LZ17PHatibg4ufddTawt7mm17b9N/l0GEjNHuqoz7i/ueawB1/G1jjXenT+VzoceLWzVs69njNVDqpnXs8Zq2DEKKRjhvL6iRpuTdj2FvANJ6ZZaLInGHAOFNJYgEe6INRFx+0XOmz4O9EjxaI6pZ17fGCtOqWde3xgvRRkPjHY0n8xT+0Wv446Whm6Hqg+ObMa/Mzg7pXXsbtJGwqM5uZ5JRlojm1N9Qzrm+MFZdO3rm8oWzxYw1xsHvvs16VIFceF/L/yoTmJnknGDEI2S7vcpI7Km9FApIk0nun84pJXG2kSHXYaxc9u9tgUIS8Oskk+E3VEzquiNEuql6Q8becFCrn3iZ3x/onJUy9Ifq84KxK68Te+v9CVZgT/sr5oYvYlDX1ttrgOMH+yourkLjpsXDuBdeuwPtm9fyMPrVCkXd/HP2KLddkVFtw4cLSOUgLrLB/1aDvMfNC5QphdwHCWjle1dX4P+rU/eIuYF52d7UeTVl9pTERFiaRERAREQEREBERAREQEREBFDxaqMULntAL9AYDqzibaVrX5erOCHxT+JBuK8+kxChudBvc31cKyBx+s4IfFPrWtHB76SBfbpC6Mn+UKHgP2J+UKHgP2LGfkbtDlCfkbtDlCDJnEKHgP2Lf6YgsYRqzW24rLy38jdocoWxQY1WMY1g3ohrQ0EtNyALabFBui8t3TdzObEavo2CqiY7eY4nRTtcASwuNw9t7XztWbsWw/l+s4IfFP4lPpaozx9UbaQEh+YbC2wgaf8C4OcsocmKvDpGxziMktL2PhkzmkNNjrAII0bNoVidlTD+ljmZ25Y3AeM4LoybCI3abuvszgDZR5MIfsc09o6POg58jxE/unt8KkNxAai3R2jf7F7FX5KQyaZaSJx67e238YaVr9Zuf0br5rZoj+5IT9jwUHnVXUMMbrCx6W2j94KPndRHfX+hK3Ku3OHkHeakHgbLGRt65p/stYosHmeGxdKHmQlgdvhzrMc17TmNLgRa+rYVZhWit4mfFC8TNZiGKurkIJvYOPcuty6FsseQ9UdtOBtuK8nkMIB5VLZkBNtkHG2lYR/rqAfsXo9Kw45snwb+DUywbWj60zVHut/i3PdV55O3aOnj9olVkQIy3NFTLcOLsyqhaGkWsCOhwdN9h2KM5zD/X2SjAv+jScOF5Y+3LCOWVgXVuD/AKtT94i5gXmuS25/Qg09RM8CUCOV0DpJ3mKWwNs90mY4tO3M2XFtBXqkZbYZtrAWFrWAWPHxYxJiYX4VJpHWqREVC0REQEREBERAREQERYvFMcjp3BhbI91gSI8zpQb2vnOGux1cHEgyiLBx5SMdqp6j/b+0VwY8Ox5+Wm9ogyFcxro3Nexr2kWcx4BaR2wtfGA0nYsXgz/xLJHGgdHQ8/LTe0VIxFvYs3LT+1QQ24RTjVAwcTpfxKsYdCNUY8Ek341MFaOxZvGp/aq3v7ux5vGpvaILPQMXWf1Z/wAadAxdZ/Vn/Gr2/P7Hm8am9om/P7Hm8am9ogsGgi+T/qT/AI1QcKgOuFp43y/iUrf39jzeNTe0VfRoH/bTeNT+1QY52B0p100R498/EslQ0cbGZscTGNB1MFgTwnhKoOIt7Fm5af2q+jGQBboae3HTe0QSDCqDCrBxxvY8/LTe0VmTKBg109R/tvaIJRiVDor6wDxgFRaXKWB8rIiyWMvcGsdII80vOpt2vNidl9thrIWaMKDDyUEZ1sHg0KN+b8I6oAAbkaGjOJ41njCqZItA43f2QYQYVH+8rgwuLrXeMsqIVUIUGLbhsXyfKSrjaCL5Nvhv61khCqhCggMpWDVGwfVWSpT0uoDiXwRK6xtkFSIiAiIgIiICIiAiIgj19U2GN0jtQGgC13OJs1ovtJIHhXkOVWPShzRG4b/I8vLw0uDY2kZ7gM0/uNbcara7LaMuMazpBAw6Gkg22u0tefBpbxmTgC8hmxNj55pJDZ2eYmMc112RRkgaN7NiSXH6w4EGVqcqMRje205ZCAXSyPhhIsLaAd50HXptsKqqcsMRa9p6ILIAM6SSSGGzh1rTvOg8Y2LDT18OY7U7Qelaw3OjZ1JWaeSMCxcN7LT0jo3lwc43N3mLTrQbDUZZYk2QXqSyIWznyQQdUJJAa07zoOrWNqqly0xNsgBqTHGC0EyQQEylxsAwiHRptrG1axBM1rzEdMG93aSx5OcX3N3GMk6/s4kgnaHmI/oBGCxxY8nOz9rjGSTq5Cg2p+XGKCRoNSY2Z4ZaSngLpSdWYRDo0kDSF9dl3iu+MBqTG3OLMySnpy+U5txmEQ2HhGwrWYjGOkLwYg0Bjd7kzgQb3LzFc7F9jMYGYXgxBrQwb3JnAgnSX71c6LfbwoNlOXeLZ7AaksBL271JT05kkIBsWEQ2A0beAocvMVMjB0VmXz7wvp6ffJM0GxaRDYDRfi4FrTMyxY54Mea1rBvcge219JfvVzot9vCjWsILHPaY81rWAMkD22BBu/erk2tp40Gyfn3ipewdElt2vLoH09PvrraLgiGwGo7dBXx2XGKl7LVJHSFz6d1PT774DvNhYkX1rXc1hDmPe0x5oayzHte3QQbv3q50W09pWaqVoa4O6ozpWsbExzXsBuCS7e9Oi3Ig2V+W2Jl4zagnqee+m3in37VsO820EgeHWvk2WWJ5/SVBcAzOkgEEG+i4NiCYQNYWt1MrbODunYc1rRGxzHsBNiS7e9OsHRwFXXOjdnCR7S3RmFjHsc0dtwi0oNiblViLpSG1YLGjqke8RZ4JvY33jQLg7NisV+U+IskYXVBMDjmO6jFnMcdRvvOq/aWIjr43F1xmkWALmXzgRe4tFq06u0rDKtkkb2SloN3NvmEBzTpadEXAbHTrBQbPR4tM6beah5cyRvUX5ua5krdNrtY0adh2EDhXsOSGNdFQWeR0RGQycdcfiyAcDgL9o5w2LnWOrY6ENe8NkadDrWOc03a8Wi16jr18S3fJLKR8L4KwggOBZUsANnx51nFo22Izm9rRtKD3BUlq+Qyte1r2kFrmhzXA3DmkXBB4LKtBHrJmxRvlcHFrWlxDGlziBwAa15jVbqtPI/NZNvbL2BbDM6/HJmW5OVequbcWWiZW7nsNSXTRdTnOlz2tFpD++3bxix49Stwfh66YmuiGJxafh3VYTVMqWiWOYStJ0PbJni+0Xvr7Sz0VM5ou1zhxEheHe6sDrI5pGOZGXhtQG3MVRHtINvfAXIvZ2jVYm/uQrhm2voVmPhcE/hnWJ2lHDvxR1xpK/RYic4RybdDXdvgKyi06tm2jXsW2U0mexj+uY13KLqiYWQuoiKLoiIgIiICIiAvhK+r44XQcv1eMYgysmpqmRjJ43727Oi99mgAOGnURY323vtWQixiubqmi8gPWvWcvsgqfE2hzup1TW2iqWDSBrDXj47b7NY02Iub+MYzk7imHEiaF0kI1TwgvYRwmwu36wC9TK3yto0xK9bFmK4+uuHb0ZmPKfEW6povID1q9+eeJD9tD/Lt9a0qPGbq5+UgV6HwMpO1WGcTNRvLcvz5xEftYvIN9a+/n/iI/aReRatM6NuqXVXCQOMrk4GX/ACwRi5jnZuo3RcRH7SLyLVcbujYj8pF5Fq06ip5p/wBDFLJfUY2Et8f3o8JWx4fkPXy2JEUY/ecZHD6rBm/6lRacnTeI/lbEZm20yyQ3RsR+Ui8i1P8AqNiPykXkWqbS7l8xHTzvv/DhYznFymM3KOGaqP1qcD0SpnMZOPk9vusjAzU/P7/Zg3bouI/KReRarT90XEflIvItWxu3KB8rVeCSD2SjyblJGqWp8O8HzMC50jKT8nt90vg5mPn/AL+zXn7ouI9fF5Fqsv3RsR6+LyLVmajculHvZpB3UAd5nBY6bc0qhqmYe6hkb5iVz4uUnl7OxTMRzRW7oGJH9pD5FvrVL8r8Sf8AtYfIj1q3Jue4g33pgP8A5JR541aORmKt1MYeKVv97KdbZPnDk1zPKXyXHsQdrkh8kPWsfWYrWgFzpIrd7/5WQGSGNHVTjy0H41NoNyzFapwFQ+GGL4xL98dbtMZoJ43BL3ycR1Q7Sua1/FMaN+3CMoZquinhm09DzBsbwLAxyAuDfAQfARwL01YLI/JqDDaZtNTtObfOe91s+WQgAvceHQOIABZ1eTaYmdYbxERcEHFMJhqGOjlY1zXCzmuaC1w7YOtazFkBHHohqa2NuxjauVzWjgAfnWC3RF2LTGzkxq092QUEmiearlbtY6rmaDxiMtutsghbGxsbAAxrWsY0amtaLADwBXEXbWm28kREbCIii6IiICIiAiIgIiIPhCsSUjSpCINaxPIyjqDeWmp3u650TM7xrXWDn3KcNcb9DAdxPUNHI14C9BRdi0xs5pDz2Hcqw9uqnH15Z3855WVocgKKI3ZBC08LYmX5bXW2okzM7kREMdBgsDfi341OZE1uoAcQVaLjoiIgIiIC+EBfUQUGFp+KOQKg0sfWN5FeRBZFLH1oVbY2jUAq0QEREBERAREQEREBERAREQERE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v-LV"/>
          </a:p>
        </p:txBody>
      </p:sp>
      <p:pic>
        <p:nvPicPr>
          <p:cNvPr id="2060" name="Picture 12" descr="http://www.ttecht.com/blog/wp-content/uploads/2013/05/Computer-Health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4348" y="3714752"/>
            <a:ext cx="3929090" cy="26259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 smtClean="0"/>
              <a:t>Thank</a:t>
            </a:r>
            <a:r>
              <a:rPr lang="lv-LV" dirty="0" smtClean="0"/>
              <a:t> </a:t>
            </a:r>
            <a:r>
              <a:rPr lang="lv-LV" dirty="0" err="1" smtClean="0"/>
              <a:t>you</a:t>
            </a:r>
            <a:r>
              <a:rPr lang="lv-LV" dirty="0" smtClean="0"/>
              <a:t> </a:t>
            </a:r>
            <a:r>
              <a:rPr lang="lv-LV" dirty="0" err="1" smtClean="0"/>
              <a:t>for</a:t>
            </a:r>
            <a:r>
              <a:rPr lang="lv-LV" dirty="0" smtClean="0"/>
              <a:t> </a:t>
            </a:r>
            <a:r>
              <a:rPr lang="lv-LV" dirty="0" err="1" smtClean="0"/>
              <a:t>attention</a:t>
            </a:r>
            <a:r>
              <a:rPr lang="lv-LV" dirty="0" smtClean="0"/>
              <a:t>. 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lv-LV" dirty="0"/>
          </a:p>
        </p:txBody>
      </p:sp>
      <p:pic>
        <p:nvPicPr>
          <p:cNvPr id="2050" name="Picture 2" descr="http://4.bp.blogspot.com/-APJvuVBvALM/UPTDvGRhdTI/AAAAAAAAAEM/TPW4Qfeog08/s1600/10354168-big-school-buildin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2077394"/>
            <a:ext cx="4786346" cy="39248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56</Words>
  <Application>Microsoft Office PowerPoint</Application>
  <PresentationFormat>Slaidrāde ekrānā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Dizains</vt:lpstr>
      </vt:variant>
      <vt:variant>
        <vt:i4>1</vt:i4>
      </vt:variant>
      <vt:variant>
        <vt:lpstr>Slaidu virsraksti</vt:lpstr>
      </vt:variant>
      <vt:variant>
        <vt:i4>5</vt:i4>
      </vt:variant>
    </vt:vector>
  </HeadingPairs>
  <TitlesOfParts>
    <vt:vector size="6" baseType="lpstr">
      <vt:lpstr>Office Theme</vt:lpstr>
      <vt:lpstr>My ideal school.</vt:lpstr>
      <vt:lpstr>General description.</vt:lpstr>
      <vt:lpstr>A typical school day.</vt:lpstr>
      <vt:lpstr>After school</vt:lpstr>
      <vt:lpstr>Thank you for attention.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AiBo-Acer</dc:creator>
  <cp:lastModifiedBy>Skolnieks</cp:lastModifiedBy>
  <cp:revision>12</cp:revision>
  <dcterms:created xsi:type="dcterms:W3CDTF">2014-04-06T16:58:30Z</dcterms:created>
  <dcterms:modified xsi:type="dcterms:W3CDTF">2014-04-08T07:15:25Z</dcterms:modified>
</cp:coreProperties>
</file>