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2" autoAdjust="0"/>
    <p:restoredTop sz="94660"/>
  </p:normalViewPr>
  <p:slideViewPr>
    <p:cSldViewPr snapToGrid="0">
      <p:cViewPr>
        <p:scale>
          <a:sx n="96" d="100"/>
          <a:sy n="96" d="100"/>
        </p:scale>
        <p:origin x="-102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8010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6135280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1559399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7703028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573576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2106916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916480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244578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2221700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6789441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9930060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94575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7452369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828025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93121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lv-LV" dirty="0"/>
              <a:t>Rediģēt šablona virsraksta stilu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v-LV" dirty="0"/>
              <a:t>Rediģēt šablona apakšvirsraksta stilu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09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rsraksts un pa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lv-LV" dirty="0"/>
              <a:t>Rediģēt šablona virsraksta stilu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 dirty="0"/>
              <a:t>Rediģēt šablona teksta stilus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477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āt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lv-LV" dirty="0"/>
              <a:t>Rediģēt šablona virsraksta stilu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lv-LV" dirty="0"/>
              <a:t>Rediģēt šablona teksta stilus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 dirty="0"/>
              <a:t>Rediģēt šablona teksta stilus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881226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zīt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lv-LV" dirty="0"/>
              <a:t>Rediģēt šablona virsraksta stilu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lv-LV" dirty="0"/>
              <a:t>Rediģēt šablona teksta stilus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3874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ēt vizītkar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lv-LV" dirty="0"/>
              <a:t>Rediģēt šablona virsraksta stilu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lv-LV" dirty="0"/>
              <a:t>Rediģēt šablona teksta stilus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lv-LV" dirty="0"/>
              <a:t>Rediģēt šablona teksta stilus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17573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tiess vai apla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lv-LV" dirty="0"/>
              <a:t>Rediģēt šablona virsraksta stilu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lv-LV" dirty="0"/>
              <a:t>Rediģēt šablona teksta stilus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lv-LV" dirty="0"/>
              <a:t>Rediģēt šablona teksta stilus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4638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Rediģēt šablona virsraksta stilu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lv-LV" dirty="0"/>
              <a:t>Rediģēt šablona teksta stilus</a:t>
            </a:r>
          </a:p>
          <a:p>
            <a:pPr lvl="1"/>
            <a:r>
              <a:rPr lang="lv-LV" dirty="0"/>
              <a:t>Otrais līmenis</a:t>
            </a:r>
          </a:p>
          <a:p>
            <a:pPr lvl="2"/>
            <a:r>
              <a:rPr lang="lv-LV" dirty="0"/>
              <a:t>Trešais līmenis</a:t>
            </a:r>
          </a:p>
          <a:p>
            <a:pPr lvl="3"/>
            <a:r>
              <a:rPr lang="lv-LV" dirty="0"/>
              <a:t>Ceturtais līmenis</a:t>
            </a:r>
          </a:p>
          <a:p>
            <a:pPr lvl="4"/>
            <a:r>
              <a:rPr lang="lv-LV" dirty="0"/>
              <a:t>Piektais līmenis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4724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lv-LV" dirty="0"/>
              <a:t>Rediģēt šablona virsraksta stilu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lv-LV" dirty="0"/>
              <a:t>Rediģēt šablona teksta stilus</a:t>
            </a:r>
          </a:p>
          <a:p>
            <a:pPr lvl="1"/>
            <a:r>
              <a:rPr lang="lv-LV" dirty="0"/>
              <a:t>Otrais līmenis</a:t>
            </a:r>
          </a:p>
          <a:p>
            <a:pPr lvl="2"/>
            <a:r>
              <a:rPr lang="lv-LV" dirty="0"/>
              <a:t>Trešais līmenis</a:t>
            </a:r>
          </a:p>
          <a:p>
            <a:pPr lvl="3"/>
            <a:r>
              <a:rPr lang="lv-LV" dirty="0"/>
              <a:t>Ceturtais līmenis</a:t>
            </a:r>
          </a:p>
          <a:p>
            <a:pPr lvl="4"/>
            <a:r>
              <a:rPr lang="lv-LV" dirty="0"/>
              <a:t>Piektais līmenis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804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lv-LV" dirty="0"/>
              <a:t>Rediģēt šablona virsraksta stilu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lv-LV" dirty="0"/>
              <a:t>Rediģēt šablona teksta stilus</a:t>
            </a:r>
          </a:p>
          <a:p>
            <a:pPr lvl="1"/>
            <a:r>
              <a:rPr lang="lv-LV" dirty="0"/>
              <a:t>Otrais līmenis</a:t>
            </a:r>
          </a:p>
          <a:p>
            <a:pPr lvl="2"/>
            <a:r>
              <a:rPr lang="lv-LV" dirty="0"/>
              <a:t>Trešais līmenis</a:t>
            </a:r>
          </a:p>
          <a:p>
            <a:pPr lvl="3"/>
            <a:r>
              <a:rPr lang="lv-LV" dirty="0"/>
              <a:t>Ceturtais līmenis</a:t>
            </a:r>
          </a:p>
          <a:p>
            <a:pPr lvl="4"/>
            <a:r>
              <a:rPr lang="lv-LV" dirty="0"/>
              <a:t>Piektais līmenis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876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lv-LV" dirty="0"/>
              <a:t>Rediģēt šablona virsraksta stilu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 dirty="0"/>
              <a:t>Rediģēt šablona teksta stilus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394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Rediģēt šablona virsraksta stilu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lv-LV" dirty="0"/>
              <a:t>Rediģēt šablona teksta stilus</a:t>
            </a:r>
          </a:p>
          <a:p>
            <a:pPr lvl="1"/>
            <a:r>
              <a:rPr lang="lv-LV" dirty="0"/>
              <a:t>Otrais līmenis</a:t>
            </a:r>
          </a:p>
          <a:p>
            <a:pPr lvl="2"/>
            <a:r>
              <a:rPr lang="lv-LV" dirty="0"/>
              <a:t>Trešais līmenis</a:t>
            </a:r>
          </a:p>
          <a:p>
            <a:pPr lvl="3"/>
            <a:r>
              <a:rPr lang="lv-LV" dirty="0"/>
              <a:t>Ceturtais līmenis</a:t>
            </a:r>
          </a:p>
          <a:p>
            <a:pPr lvl="4"/>
            <a:r>
              <a:rPr lang="lv-LV" dirty="0"/>
              <a:t>Piektais līmenis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lv-LV" dirty="0"/>
              <a:t>Rediģēt šablona teksta stilus</a:t>
            </a:r>
          </a:p>
          <a:p>
            <a:pPr lvl="1"/>
            <a:r>
              <a:rPr lang="lv-LV" dirty="0"/>
              <a:t>Otrais līmenis</a:t>
            </a:r>
          </a:p>
          <a:p>
            <a:pPr lvl="2"/>
            <a:r>
              <a:rPr lang="lv-LV" dirty="0"/>
              <a:t>Trešais līmenis</a:t>
            </a:r>
          </a:p>
          <a:p>
            <a:pPr lvl="3"/>
            <a:r>
              <a:rPr lang="lv-LV" dirty="0"/>
              <a:t>Ceturtais līmenis</a:t>
            </a:r>
          </a:p>
          <a:p>
            <a:pPr lvl="4"/>
            <a:r>
              <a:rPr lang="lv-LV" dirty="0"/>
              <a:t>Piektais līmenis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224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Rediģēt šablona virsraksta stilu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 dirty="0"/>
              <a:t>Rediģēt šablona teksta stilus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lv-LV" dirty="0"/>
              <a:t>Rediģēt šablona teksta stilus</a:t>
            </a:r>
          </a:p>
          <a:p>
            <a:pPr lvl="1"/>
            <a:r>
              <a:rPr lang="lv-LV" dirty="0"/>
              <a:t>Otrais līmenis</a:t>
            </a:r>
          </a:p>
          <a:p>
            <a:pPr lvl="2"/>
            <a:r>
              <a:rPr lang="lv-LV" dirty="0"/>
              <a:t>Trešais līmenis</a:t>
            </a:r>
          </a:p>
          <a:p>
            <a:pPr lvl="3"/>
            <a:r>
              <a:rPr lang="lv-LV" dirty="0"/>
              <a:t>Ceturtais līmenis</a:t>
            </a:r>
          </a:p>
          <a:p>
            <a:pPr lvl="4"/>
            <a:r>
              <a:rPr lang="lv-LV" dirty="0"/>
              <a:t>Piektais līmenis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 dirty="0"/>
              <a:t>Rediģēt šablona teksta stilus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lv-LV" dirty="0"/>
              <a:t>Rediģēt šablona teksta stilus</a:t>
            </a:r>
          </a:p>
          <a:p>
            <a:pPr lvl="1"/>
            <a:r>
              <a:rPr lang="lv-LV" dirty="0"/>
              <a:t>Otrais līmenis</a:t>
            </a:r>
          </a:p>
          <a:p>
            <a:pPr lvl="2"/>
            <a:r>
              <a:rPr lang="lv-LV" dirty="0"/>
              <a:t>Trešais līmenis</a:t>
            </a:r>
          </a:p>
          <a:p>
            <a:pPr lvl="3"/>
            <a:r>
              <a:rPr lang="lv-LV" dirty="0"/>
              <a:t>Ceturtais līmenis</a:t>
            </a:r>
          </a:p>
          <a:p>
            <a:pPr lvl="4"/>
            <a:r>
              <a:rPr lang="lv-LV" dirty="0"/>
              <a:t>Piektais līmenis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343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Rediģēt šablona virsraksta stilu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153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795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lv-LV" dirty="0"/>
              <a:t>Rediģēt šablona virsraksta stilu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lv-LV" dirty="0"/>
              <a:t>Rediģēt šablona teksta stilus</a:t>
            </a:r>
          </a:p>
          <a:p>
            <a:pPr lvl="1"/>
            <a:r>
              <a:rPr lang="lv-LV" dirty="0"/>
              <a:t>Otrais līmenis</a:t>
            </a:r>
          </a:p>
          <a:p>
            <a:pPr lvl="2"/>
            <a:r>
              <a:rPr lang="lv-LV" dirty="0"/>
              <a:t>Trešais līmenis</a:t>
            </a:r>
          </a:p>
          <a:p>
            <a:pPr lvl="3"/>
            <a:r>
              <a:rPr lang="lv-LV" dirty="0"/>
              <a:t>Ceturtais līmenis</a:t>
            </a:r>
          </a:p>
          <a:p>
            <a:pPr lvl="4"/>
            <a:r>
              <a:rPr lang="lv-LV" dirty="0"/>
              <a:t>Piektais līmenis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 dirty="0"/>
              <a:t>Rediģēt šablona teksta stilus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13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lv-LV" dirty="0"/>
              <a:t>Rediģēt šablona virsraksta stilu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lv-LV" dirty="0"/>
              <a:t>Noklikšķiniet uz ikonas, lai pievienotu attēlu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 dirty="0"/>
              <a:t>Rediģēt šablona teksta stilus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151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lv-LV" dirty="0"/>
              <a:t>Rediģēt šablona virsraksta stilu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 dirty="0"/>
              <a:t>Rediģēt šablona teksta stilus</a:t>
            </a:r>
          </a:p>
          <a:p>
            <a:pPr lvl="1"/>
            <a:r>
              <a:rPr lang="lv-LV" dirty="0"/>
              <a:t>Otrais līmenis</a:t>
            </a:r>
          </a:p>
          <a:p>
            <a:pPr lvl="2"/>
            <a:r>
              <a:rPr lang="lv-LV" dirty="0"/>
              <a:t>Trešais līmenis</a:t>
            </a:r>
          </a:p>
          <a:p>
            <a:pPr lvl="3"/>
            <a:r>
              <a:rPr lang="lv-LV" dirty="0"/>
              <a:t>Ceturtais līmenis</a:t>
            </a:r>
          </a:p>
          <a:p>
            <a:pPr lvl="4"/>
            <a:r>
              <a:rPr lang="lv-LV" dirty="0"/>
              <a:t>Piektais līmenis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4/8/2014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326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/>
              <a:t>Ideal school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/>
              <a:t>Una Briede un Kristīne Ramata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ttēls 1" descr="large (9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5367" y="1078533"/>
            <a:ext cx="6999811" cy="4560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1694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ttēls 1" descr="large (10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3043" y="246063"/>
            <a:ext cx="3533657" cy="62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8752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ttēls 1" descr="large (1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7758" y="1506213"/>
            <a:ext cx="8700033" cy="410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3147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ttēls 1" descr="large (1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8357" y="1226253"/>
            <a:ext cx="6823456" cy="450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3216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ttēls 1" descr="large (1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5069" y="1037721"/>
            <a:ext cx="4986528" cy="4974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481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ttēls 1" descr="large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8558" y="371740"/>
            <a:ext cx="4044187" cy="6062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1951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ttēls 1" descr="large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4505" y="1274137"/>
            <a:ext cx="6447476" cy="4857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8358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ttēls 1" descr="large (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1748" y="369888"/>
            <a:ext cx="4085777" cy="612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2287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ttēls 1" descr="large (4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5836" y="673838"/>
            <a:ext cx="5521552" cy="5508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5482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ttēls 1" descr="large (5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1119" y="690461"/>
            <a:ext cx="5361305" cy="5617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8284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ttēls 1" descr="large (6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4227" y="761179"/>
            <a:ext cx="5631412" cy="5555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5710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ttēls 1" descr="large (7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3302" y="746125"/>
            <a:ext cx="5588836" cy="5573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0119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ttēls 1" descr="large (8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0052" y="511388"/>
            <a:ext cx="4747037" cy="5881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728079"/>
      </p:ext>
    </p:extLst>
  </p:cSld>
  <p:clrMapOvr>
    <a:masterClrMapping/>
  </p:clrMapOvr>
</p:sld>
</file>

<file path=ppt/theme/theme1.xml><?xml version="1.0" encoding="utf-8"?>
<a:theme xmlns:a="http://schemas.openxmlformats.org/drawingml/2006/main" name="Smilgas">
  <a:themeElements>
    <a:clrScheme name="Smilgas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Smilgas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milgas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0</TotalTime>
  <Words>7</Words>
  <Application>Microsoft Office PowerPoint</Application>
  <PresentationFormat>Pielāgots</PresentationFormat>
  <Paragraphs>2</Paragraphs>
  <Slides>14</Slides>
  <Notes>14</Notes>
  <HiddenSlides>0</HiddenSlides>
  <MMClips>0</MMClips>
  <ScaleCrop>false</ScaleCrop>
  <HeadingPairs>
    <vt:vector size="4" baseType="variant">
      <vt:variant>
        <vt:lpstr>Dizains</vt:lpstr>
      </vt:variant>
      <vt:variant>
        <vt:i4>1</vt:i4>
      </vt:variant>
      <vt:variant>
        <vt:lpstr>Slaidu virsraksti</vt:lpstr>
      </vt:variant>
      <vt:variant>
        <vt:i4>14</vt:i4>
      </vt:variant>
    </vt:vector>
  </HeadingPairs>
  <TitlesOfParts>
    <vt:vector size="15" baseType="lpstr">
      <vt:lpstr>Smilgas</vt:lpstr>
      <vt:lpstr>Ideal school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Skolnieks</dc:creator>
  <cp:lastModifiedBy>Skolnieks</cp:lastModifiedBy>
  <cp:revision>5</cp:revision>
  <dcterms:created xsi:type="dcterms:W3CDTF">2013-07-15T20:26:40Z</dcterms:created>
  <dcterms:modified xsi:type="dcterms:W3CDTF">2014-04-08T07:16:25Z</dcterms:modified>
</cp:coreProperties>
</file>