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lv-LV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8286E61-C63A-433C-AAF6-FA99380D05B3}" type="datetimeFigureOut">
              <a:rPr lang="lv-LV" smtClean="0"/>
              <a:t>2014.04.08.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lv-LV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92A9EE-ED8E-41F5-B67D-98DB8CB434E0}" type="slidenum">
              <a:rPr lang="lv-LV" smtClean="0"/>
              <a:t>‹#›</a:t>
            </a:fld>
            <a:endParaRPr lang="lv-L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1470025"/>
          </a:xfrm>
        </p:spPr>
        <p:txBody>
          <a:bodyPr/>
          <a:lstStyle/>
          <a:p>
            <a:r>
              <a:rPr lang="lv-LV" dirty="0" err="1" smtClean="0"/>
              <a:t>Ideal</a:t>
            </a:r>
            <a:r>
              <a:rPr lang="lv-LV" dirty="0" smtClean="0"/>
              <a:t> </a:t>
            </a:r>
            <a:r>
              <a:rPr lang="lv-LV" dirty="0" err="1" smtClean="0"/>
              <a:t>School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88" y="5733256"/>
            <a:ext cx="5824736" cy="1124744"/>
          </a:xfrm>
        </p:spPr>
        <p:txBody>
          <a:bodyPr/>
          <a:lstStyle/>
          <a:p>
            <a:r>
              <a:rPr lang="lv-LV" dirty="0" smtClean="0"/>
              <a:t>Karīna Spunde </a:t>
            </a:r>
            <a:r>
              <a:rPr lang="lv-LV" dirty="0" err="1" smtClean="0"/>
              <a:t>and</a:t>
            </a:r>
            <a:r>
              <a:rPr lang="lv-LV" dirty="0" smtClean="0"/>
              <a:t> Laura </a:t>
            </a:r>
            <a:r>
              <a:rPr lang="lv-LV" dirty="0" err="1" smtClean="0"/>
              <a:t>Brāle</a:t>
            </a:r>
            <a:r>
              <a:rPr lang="lv-LV" dirty="0" smtClean="0"/>
              <a:t> 8.b klase</a:t>
            </a:r>
            <a:endParaRPr lang="lv-LV" dirty="0"/>
          </a:p>
        </p:txBody>
      </p:sp>
      <p:pic>
        <p:nvPicPr>
          <p:cNvPr id="17410" name="Picture 2" descr="http://images.my-hotels.in/hotels/org/127/hotelPhoto/8701_Calista_Luxury_Reso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4762500" cy="4314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7704856" cy="299695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lv-LV" sz="2000" dirty="0" smtClean="0"/>
              <a:t>     </a:t>
            </a:r>
            <a:r>
              <a:rPr lang="lv-LV" sz="2400" b="1" dirty="0" err="1" smtClean="0">
                <a:solidFill>
                  <a:schemeClr val="tx1"/>
                </a:solidFill>
              </a:rPr>
              <a:t>Our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ideal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school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is</a:t>
            </a:r>
            <a:r>
              <a:rPr lang="lv-LV" sz="2400" b="1" dirty="0" smtClean="0">
                <a:solidFill>
                  <a:schemeClr val="tx1"/>
                </a:solidFill>
              </a:rPr>
              <a:t> near </a:t>
            </a:r>
            <a:r>
              <a:rPr lang="lv-LV" sz="2400" b="1" dirty="0" err="1" smtClean="0">
                <a:solidFill>
                  <a:schemeClr val="tx1"/>
                </a:solidFill>
              </a:rPr>
              <a:t>the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ocean</a:t>
            </a:r>
            <a:r>
              <a:rPr lang="lv-LV" sz="2400" b="1" dirty="0" smtClean="0">
                <a:solidFill>
                  <a:schemeClr val="tx1"/>
                </a:solidFill>
              </a:rPr>
              <a:t>. </a:t>
            </a:r>
            <a:r>
              <a:rPr lang="lv-LV" sz="2400" b="1" dirty="0" err="1" smtClean="0">
                <a:solidFill>
                  <a:schemeClr val="tx1"/>
                </a:solidFill>
              </a:rPr>
              <a:t>It’s</a:t>
            </a:r>
            <a:r>
              <a:rPr lang="lv-LV" sz="2400" b="1" dirty="0" smtClean="0">
                <a:solidFill>
                  <a:schemeClr val="tx1"/>
                </a:solidFill>
              </a:rPr>
              <a:t> a </a:t>
            </a:r>
            <a:r>
              <a:rPr lang="lv-LV" sz="2400" b="1" dirty="0" err="1" smtClean="0">
                <a:solidFill>
                  <a:schemeClr val="tx1"/>
                </a:solidFill>
              </a:rPr>
              <a:t>boarding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school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for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boys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and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girls</a:t>
            </a:r>
            <a:r>
              <a:rPr lang="lv-LV" sz="2400" b="1" dirty="0" smtClean="0">
                <a:solidFill>
                  <a:schemeClr val="tx1"/>
                </a:solidFill>
              </a:rPr>
              <a:t>. </a:t>
            </a:r>
            <a:r>
              <a:rPr lang="lv-LV" sz="2400" b="1" dirty="0" err="1" smtClean="0">
                <a:solidFill>
                  <a:schemeClr val="tx1"/>
                </a:solidFill>
              </a:rPr>
              <a:t>There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are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uniforms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and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rules</a:t>
            </a:r>
            <a:r>
              <a:rPr lang="lv-LV" sz="2400" b="1" dirty="0" smtClean="0">
                <a:solidFill>
                  <a:schemeClr val="tx1"/>
                </a:solidFill>
              </a:rPr>
              <a:t>. </a:t>
            </a:r>
            <a:r>
              <a:rPr lang="lv-LV" sz="2400" b="1" dirty="0" err="1" smtClean="0">
                <a:solidFill>
                  <a:schemeClr val="tx1"/>
                </a:solidFill>
              </a:rPr>
              <a:t>The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school</a:t>
            </a:r>
            <a:r>
              <a:rPr lang="lv-LV" sz="2400" b="1" dirty="0" smtClean="0">
                <a:solidFill>
                  <a:schemeClr val="tx1"/>
                </a:solidFill>
              </a:rPr>
              <a:t>  </a:t>
            </a:r>
            <a:r>
              <a:rPr lang="lv-LV" sz="2400" b="1" dirty="0" err="1" smtClean="0">
                <a:solidFill>
                  <a:schemeClr val="tx1"/>
                </a:solidFill>
              </a:rPr>
              <a:t>has</a:t>
            </a:r>
            <a:r>
              <a:rPr lang="lv-LV" sz="2400" b="1" dirty="0" smtClean="0">
                <a:solidFill>
                  <a:schemeClr val="tx1"/>
                </a:solidFill>
              </a:rPr>
              <a:t>  got a </a:t>
            </a:r>
            <a:r>
              <a:rPr lang="lv-LV" sz="2400" b="1" dirty="0" err="1" smtClean="0">
                <a:solidFill>
                  <a:schemeClr val="tx1"/>
                </a:solidFill>
              </a:rPr>
              <a:t>swimming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pools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and</a:t>
            </a:r>
            <a:r>
              <a:rPr lang="lv-LV" sz="2400" b="1" dirty="0" smtClean="0">
                <a:solidFill>
                  <a:schemeClr val="tx1"/>
                </a:solidFill>
              </a:rPr>
              <a:t> a </a:t>
            </a:r>
            <a:r>
              <a:rPr lang="lv-LV" sz="2400" b="1" dirty="0" err="1" smtClean="0">
                <a:solidFill>
                  <a:schemeClr val="tx1"/>
                </a:solidFill>
              </a:rPr>
              <a:t>computer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for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every</a:t>
            </a:r>
            <a:r>
              <a:rPr lang="lv-LV" sz="2400" b="1" dirty="0" smtClean="0">
                <a:solidFill>
                  <a:schemeClr val="tx1"/>
                </a:solidFill>
              </a:rPr>
              <a:t> student </a:t>
            </a:r>
            <a:r>
              <a:rPr lang="lv-LV" sz="2400" b="1" dirty="0" err="1" smtClean="0">
                <a:solidFill>
                  <a:schemeClr val="tx1"/>
                </a:solidFill>
              </a:rPr>
              <a:t>and</a:t>
            </a:r>
            <a:r>
              <a:rPr lang="lv-LV" sz="2400" b="1" dirty="0" smtClean="0">
                <a:solidFill>
                  <a:schemeClr val="tx1"/>
                </a:solidFill>
              </a:rPr>
              <a:t> a room</a:t>
            </a:r>
            <a:r>
              <a:rPr lang="lv-LV" sz="2400" b="1" dirty="0">
                <a:solidFill>
                  <a:schemeClr val="tx1"/>
                </a:solidFill>
              </a:rPr>
              <a:t>.</a:t>
            </a:r>
            <a:r>
              <a:rPr lang="lv-LV" sz="2400" b="1" dirty="0" smtClean="0">
                <a:solidFill>
                  <a:schemeClr val="tx1"/>
                </a:solidFill>
              </a:rPr>
              <a:t>In </a:t>
            </a:r>
            <a:r>
              <a:rPr lang="lv-LV" sz="2400" b="1" dirty="0" err="1" smtClean="0">
                <a:solidFill>
                  <a:schemeClr val="tx1"/>
                </a:solidFill>
              </a:rPr>
              <a:t>every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class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there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are</a:t>
            </a:r>
            <a:r>
              <a:rPr lang="lv-LV" sz="2400" b="1" dirty="0" smtClean="0">
                <a:solidFill>
                  <a:schemeClr val="tx1"/>
                </a:solidFill>
              </a:rPr>
              <a:t> 30-35 students. </a:t>
            </a:r>
            <a:r>
              <a:rPr lang="lv-LV" sz="2400" b="1" dirty="0" err="1" smtClean="0">
                <a:solidFill>
                  <a:schemeClr val="tx1"/>
                </a:solidFill>
              </a:rPr>
              <a:t>Every</a:t>
            </a:r>
            <a:r>
              <a:rPr lang="lv-LV" sz="2400" b="1" dirty="0" smtClean="0">
                <a:solidFill>
                  <a:schemeClr val="tx1"/>
                </a:solidFill>
              </a:rPr>
              <a:t> student </a:t>
            </a:r>
            <a:r>
              <a:rPr lang="lv-LV" sz="2400" b="1" dirty="0" err="1" smtClean="0">
                <a:solidFill>
                  <a:schemeClr val="tx1"/>
                </a:solidFill>
              </a:rPr>
              <a:t>have</a:t>
            </a:r>
            <a:r>
              <a:rPr lang="lv-LV" sz="2400" b="1" dirty="0" smtClean="0">
                <a:solidFill>
                  <a:schemeClr val="tx1"/>
                </a:solidFill>
              </a:rPr>
              <a:t> to </a:t>
            </a:r>
            <a:r>
              <a:rPr lang="lv-LV" sz="2400" b="1" dirty="0" err="1" smtClean="0">
                <a:solidFill>
                  <a:schemeClr val="tx1"/>
                </a:solidFill>
              </a:rPr>
              <a:t>pay</a:t>
            </a:r>
            <a:r>
              <a:rPr lang="lv-LV" sz="2400" b="1" dirty="0" smtClean="0">
                <a:solidFill>
                  <a:schemeClr val="tx1"/>
                </a:solidFill>
              </a:rPr>
              <a:t> 1000 </a:t>
            </a:r>
            <a:r>
              <a:rPr lang="lv-LV" sz="2400" b="1" dirty="0" err="1" smtClean="0">
                <a:solidFill>
                  <a:schemeClr val="tx1"/>
                </a:solidFill>
              </a:rPr>
              <a:t>euro</a:t>
            </a:r>
            <a:r>
              <a:rPr lang="lv-LV" sz="2400" b="1" dirty="0">
                <a:solidFill>
                  <a:schemeClr val="tx1"/>
                </a:solidFill>
              </a:rPr>
              <a:t> </a:t>
            </a:r>
            <a:r>
              <a:rPr lang="lv-LV" sz="2400" b="1" dirty="0" smtClean="0">
                <a:solidFill>
                  <a:schemeClr val="tx1"/>
                </a:solidFill>
              </a:rPr>
              <a:t>per </a:t>
            </a:r>
            <a:r>
              <a:rPr lang="lv-LV" sz="2400" b="1" dirty="0" err="1" smtClean="0">
                <a:solidFill>
                  <a:schemeClr val="tx1"/>
                </a:solidFill>
              </a:rPr>
              <a:t>year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lv-LV" sz="2400" b="1" dirty="0" smtClean="0">
                <a:solidFill>
                  <a:schemeClr val="tx1"/>
                </a:solidFill>
              </a:rPr>
              <a:t>       </a:t>
            </a:r>
            <a:r>
              <a:rPr lang="lv-LV" sz="2400" b="1" dirty="0" err="1" smtClean="0">
                <a:solidFill>
                  <a:schemeClr val="tx1"/>
                </a:solidFill>
              </a:rPr>
              <a:t>At</a:t>
            </a:r>
            <a:r>
              <a:rPr lang="lv-LV" sz="2400" b="1" dirty="0" smtClean="0">
                <a:solidFill>
                  <a:schemeClr val="tx1"/>
                </a:solidFill>
              </a:rPr>
              <a:t> 8:30 </a:t>
            </a:r>
            <a:r>
              <a:rPr lang="lv-LV" sz="2400" b="1" dirty="0" err="1" smtClean="0">
                <a:solidFill>
                  <a:schemeClr val="tx1"/>
                </a:solidFill>
              </a:rPr>
              <a:t>every</a:t>
            </a:r>
            <a:r>
              <a:rPr lang="lv-LV" sz="2400" b="1" dirty="0" smtClean="0">
                <a:solidFill>
                  <a:schemeClr val="tx1"/>
                </a:solidFill>
              </a:rPr>
              <a:t> student </a:t>
            </a:r>
            <a:r>
              <a:rPr lang="lv-LV" sz="2400" b="1" dirty="0" err="1" smtClean="0">
                <a:solidFill>
                  <a:schemeClr val="tx1"/>
                </a:solidFill>
              </a:rPr>
              <a:t>have</a:t>
            </a:r>
            <a:r>
              <a:rPr lang="lv-LV" sz="2400" b="1" dirty="0" smtClean="0">
                <a:solidFill>
                  <a:schemeClr val="tx1"/>
                </a:solidFill>
              </a:rPr>
              <a:t> to </a:t>
            </a:r>
            <a:r>
              <a:rPr lang="lv-LV" sz="2400" b="1" dirty="0" err="1" smtClean="0">
                <a:solidFill>
                  <a:schemeClr val="tx1"/>
                </a:solidFill>
              </a:rPr>
              <a:t>do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morning</a:t>
            </a:r>
            <a:r>
              <a:rPr lang="lv-LV" sz="2400" b="1" dirty="0" smtClean="0">
                <a:solidFill>
                  <a:schemeClr val="tx1"/>
                </a:solidFill>
              </a:rPr>
              <a:t>  </a:t>
            </a:r>
            <a:r>
              <a:rPr lang="lv-LV" sz="2400" b="1" dirty="0" err="1" smtClean="0">
                <a:solidFill>
                  <a:schemeClr val="tx1"/>
                </a:solidFill>
              </a:rPr>
              <a:t>aerobics</a:t>
            </a:r>
            <a:r>
              <a:rPr lang="lv-LV" sz="2400" b="1" dirty="0" smtClean="0">
                <a:solidFill>
                  <a:schemeClr val="tx1"/>
                </a:solidFill>
              </a:rPr>
              <a:t>, </a:t>
            </a:r>
            <a:r>
              <a:rPr lang="lv-LV" sz="2400" b="1" dirty="0" err="1" smtClean="0">
                <a:solidFill>
                  <a:schemeClr val="tx1"/>
                </a:solidFill>
              </a:rPr>
              <a:t>then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at</a:t>
            </a:r>
            <a:r>
              <a:rPr lang="lv-LV" sz="2400" b="1" dirty="0" smtClean="0">
                <a:solidFill>
                  <a:schemeClr val="tx1"/>
                </a:solidFill>
              </a:rPr>
              <a:t> 9:30 – </a:t>
            </a:r>
            <a:r>
              <a:rPr lang="lv-LV" sz="2400" b="1" dirty="0" err="1" smtClean="0">
                <a:solidFill>
                  <a:schemeClr val="tx1"/>
                </a:solidFill>
              </a:rPr>
              <a:t>breakfast</a:t>
            </a:r>
            <a:r>
              <a:rPr lang="lv-LV" sz="2400" b="1" dirty="0" smtClean="0">
                <a:solidFill>
                  <a:schemeClr val="tx1"/>
                </a:solidFill>
              </a:rPr>
              <a:t>, </a:t>
            </a:r>
            <a:r>
              <a:rPr lang="lv-LV" sz="2400" b="1" dirty="0" err="1" smtClean="0">
                <a:solidFill>
                  <a:schemeClr val="tx1"/>
                </a:solidFill>
              </a:rPr>
              <a:t>at</a:t>
            </a:r>
            <a:r>
              <a:rPr lang="lv-LV" sz="2400" b="1" dirty="0" smtClean="0">
                <a:solidFill>
                  <a:schemeClr val="tx1"/>
                </a:solidFill>
              </a:rPr>
              <a:t> 13:00- </a:t>
            </a:r>
            <a:r>
              <a:rPr lang="lv-LV" sz="2400" b="1" dirty="0" err="1" smtClean="0">
                <a:solidFill>
                  <a:schemeClr val="tx1"/>
                </a:solidFill>
              </a:rPr>
              <a:t>lunch</a:t>
            </a:r>
            <a:r>
              <a:rPr lang="lv-LV" sz="2400" b="1" dirty="0" smtClean="0">
                <a:solidFill>
                  <a:schemeClr val="tx1"/>
                </a:solidFill>
              </a:rPr>
              <a:t>, </a:t>
            </a:r>
            <a:r>
              <a:rPr lang="lv-LV" sz="2400" b="1" dirty="0" err="1" smtClean="0">
                <a:solidFill>
                  <a:schemeClr val="tx1"/>
                </a:solidFill>
              </a:rPr>
              <a:t>at</a:t>
            </a:r>
            <a:r>
              <a:rPr lang="lv-LV" sz="2400" b="1" dirty="0" smtClean="0">
                <a:solidFill>
                  <a:schemeClr val="tx1"/>
                </a:solidFill>
              </a:rPr>
              <a:t> 18:00- </a:t>
            </a:r>
            <a:r>
              <a:rPr lang="lv-LV" sz="2400" b="1" dirty="0" err="1" smtClean="0">
                <a:solidFill>
                  <a:schemeClr val="tx1"/>
                </a:solidFill>
              </a:rPr>
              <a:t>dinner</a:t>
            </a:r>
            <a:r>
              <a:rPr lang="lv-LV" sz="2400" b="1" dirty="0" smtClean="0">
                <a:solidFill>
                  <a:schemeClr val="tx1"/>
                </a:solidFill>
              </a:rPr>
              <a:t>. </a:t>
            </a:r>
            <a:r>
              <a:rPr lang="lv-LV" sz="2400" b="1" dirty="0" err="1" smtClean="0">
                <a:solidFill>
                  <a:schemeClr val="tx1"/>
                </a:solidFill>
              </a:rPr>
              <a:t>There</a:t>
            </a:r>
            <a:r>
              <a:rPr lang="lv-LV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err="1" smtClean="0">
                <a:solidFill>
                  <a:schemeClr val="tx1"/>
                </a:solidFill>
              </a:rPr>
              <a:t>are</a:t>
            </a:r>
            <a:r>
              <a:rPr lang="lv-LV" sz="2400" b="1" dirty="0" smtClean="0">
                <a:solidFill>
                  <a:schemeClr val="tx1"/>
                </a:solidFill>
              </a:rPr>
              <a:t> 5 </a:t>
            </a:r>
            <a:r>
              <a:rPr lang="lv-LV" sz="2400" b="1" dirty="0" err="1" smtClean="0">
                <a:solidFill>
                  <a:schemeClr val="tx1"/>
                </a:solidFill>
              </a:rPr>
              <a:t>breaks</a:t>
            </a:r>
            <a:r>
              <a:rPr lang="lv-LV" sz="2400" b="1" dirty="0" smtClean="0">
                <a:solidFill>
                  <a:schemeClr val="tx1"/>
                </a:solidFill>
              </a:rPr>
              <a:t> 20 min </a:t>
            </a:r>
            <a:r>
              <a:rPr lang="lv-LV" sz="2400" b="1" dirty="0" err="1" smtClean="0">
                <a:solidFill>
                  <a:schemeClr val="tx1"/>
                </a:solidFill>
              </a:rPr>
              <a:t>long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lv-LV" sz="2400" b="1" dirty="0">
                <a:solidFill>
                  <a:schemeClr val="tx1"/>
                </a:solidFill>
              </a:rPr>
              <a:t> </a:t>
            </a:r>
            <a:r>
              <a:rPr lang="lv-LV" sz="2400" b="1" dirty="0" smtClean="0">
                <a:solidFill>
                  <a:schemeClr val="tx1"/>
                </a:solidFill>
              </a:rPr>
              <a:t>      </a:t>
            </a:r>
            <a:endParaRPr lang="lv-LV" sz="2400" b="1" dirty="0">
              <a:solidFill>
                <a:schemeClr val="tx1"/>
              </a:solidFill>
            </a:endParaRPr>
          </a:p>
        </p:txBody>
      </p:sp>
      <p:pic>
        <p:nvPicPr>
          <p:cNvPr id="6146" name="Picture 2" descr="http://www.heraldscotland.com/sites/default/files/imagecache/400xY/2012/7/181209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96952"/>
            <a:ext cx="5264672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0"/>
            <a:ext cx="5256584" cy="1484784"/>
          </a:xfrm>
        </p:spPr>
        <p:txBody>
          <a:bodyPr>
            <a:normAutofit/>
          </a:bodyPr>
          <a:lstStyle/>
          <a:p>
            <a:pPr algn="ctr"/>
            <a:r>
              <a:rPr lang="lv-LV" sz="6600" b="1" dirty="0" err="1" smtClean="0"/>
              <a:t>Rules</a:t>
            </a:r>
            <a:r>
              <a:rPr lang="lv-LV" sz="6600" b="1" dirty="0" smtClean="0"/>
              <a:t>.</a:t>
            </a:r>
            <a:endParaRPr lang="lv-LV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776864" cy="496855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lv-LV" b="1" dirty="0" err="1" smtClean="0"/>
              <a:t>Can’t</a:t>
            </a:r>
            <a:r>
              <a:rPr lang="lv-LV" b="1" dirty="0" smtClean="0"/>
              <a:t> </a:t>
            </a:r>
            <a:r>
              <a:rPr lang="lv-LV" b="1" dirty="0" err="1" smtClean="0"/>
              <a:t>use</a:t>
            </a:r>
            <a:r>
              <a:rPr lang="lv-LV" b="1" dirty="0" smtClean="0"/>
              <a:t> </a:t>
            </a:r>
            <a:r>
              <a:rPr lang="lv-LV" b="1" dirty="0" err="1" smtClean="0"/>
              <a:t>your</a:t>
            </a:r>
            <a:r>
              <a:rPr lang="lv-LV" b="1" dirty="0" smtClean="0"/>
              <a:t> </a:t>
            </a:r>
            <a:r>
              <a:rPr lang="lv-LV" b="1" dirty="0" err="1" smtClean="0"/>
              <a:t>own</a:t>
            </a:r>
            <a:r>
              <a:rPr lang="lv-LV" b="1" dirty="0" smtClean="0"/>
              <a:t> </a:t>
            </a:r>
            <a:r>
              <a:rPr lang="lv-LV" b="1" dirty="0" err="1" smtClean="0"/>
              <a:t>computers</a:t>
            </a:r>
            <a:r>
              <a:rPr lang="lv-LV" b="1" dirty="0" smtClean="0"/>
              <a:t>, </a:t>
            </a:r>
            <a:r>
              <a:rPr lang="lv-LV" b="1" dirty="0" err="1" smtClean="0"/>
              <a:t>but</a:t>
            </a:r>
            <a:r>
              <a:rPr lang="lv-LV" b="1" dirty="0" smtClean="0"/>
              <a:t> </a:t>
            </a:r>
            <a:r>
              <a:rPr lang="lv-LV" b="1" dirty="0" err="1" smtClean="0"/>
              <a:t>only</a:t>
            </a:r>
            <a:r>
              <a:rPr lang="lv-LV" b="1" dirty="0" smtClean="0"/>
              <a:t> </a:t>
            </a:r>
            <a:r>
              <a:rPr lang="lv-LV" b="1" dirty="0" err="1" smtClean="0"/>
              <a:t>school</a:t>
            </a:r>
            <a:r>
              <a:rPr lang="lv-LV" b="1" dirty="0" smtClean="0"/>
              <a:t> </a:t>
            </a:r>
            <a:r>
              <a:rPr lang="lv-LV" b="1" dirty="0" err="1" smtClean="0"/>
              <a:t>computers</a:t>
            </a:r>
            <a:r>
              <a:rPr lang="lv-LV" b="1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lv-LV" b="1" dirty="0" err="1" smtClean="0"/>
              <a:t>You</a:t>
            </a:r>
            <a:r>
              <a:rPr lang="lv-LV" b="1" dirty="0" smtClean="0"/>
              <a:t> </a:t>
            </a:r>
            <a:r>
              <a:rPr lang="lv-LV" b="1" dirty="0" err="1" smtClean="0"/>
              <a:t>have</a:t>
            </a:r>
            <a:r>
              <a:rPr lang="lv-LV" b="1" dirty="0" smtClean="0"/>
              <a:t> to </a:t>
            </a:r>
            <a:r>
              <a:rPr lang="lv-LV" b="1" dirty="0" err="1" smtClean="0"/>
              <a:t>wear</a:t>
            </a:r>
            <a:r>
              <a:rPr lang="lv-LV" b="1" dirty="0" smtClean="0"/>
              <a:t> </a:t>
            </a:r>
            <a:r>
              <a:rPr lang="lv-LV" b="1" dirty="0" err="1" smtClean="0"/>
              <a:t>school</a:t>
            </a:r>
            <a:r>
              <a:rPr lang="lv-LV" b="1" dirty="0" smtClean="0"/>
              <a:t> </a:t>
            </a:r>
            <a:r>
              <a:rPr lang="lv-LV" b="1" dirty="0" err="1" smtClean="0"/>
              <a:t>uniform</a:t>
            </a:r>
            <a:r>
              <a:rPr lang="lv-LV" b="1" dirty="0" smtClean="0"/>
              <a:t> </a:t>
            </a:r>
            <a:r>
              <a:rPr lang="lv-LV" b="1" dirty="0" err="1" smtClean="0"/>
              <a:t>every</a:t>
            </a:r>
            <a:r>
              <a:rPr lang="lv-LV" b="1" dirty="0" smtClean="0"/>
              <a:t> </a:t>
            </a:r>
            <a:r>
              <a:rPr lang="lv-LV" b="1" dirty="0" err="1" smtClean="0"/>
              <a:t>day</a:t>
            </a:r>
            <a:r>
              <a:rPr lang="lv-LV" b="1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lv-LV" b="1" dirty="0" err="1" smtClean="0"/>
              <a:t>You</a:t>
            </a:r>
            <a:r>
              <a:rPr lang="lv-LV" b="1" dirty="0" smtClean="0"/>
              <a:t> </a:t>
            </a:r>
            <a:r>
              <a:rPr lang="lv-LV" b="1" dirty="0" err="1" smtClean="0"/>
              <a:t>have</a:t>
            </a:r>
            <a:r>
              <a:rPr lang="lv-LV" b="1" dirty="0" smtClean="0"/>
              <a:t> to </a:t>
            </a:r>
            <a:r>
              <a:rPr lang="lv-LV" b="1" dirty="0" err="1" smtClean="0"/>
              <a:t>clean</a:t>
            </a:r>
            <a:r>
              <a:rPr lang="lv-LV" b="1" dirty="0" smtClean="0"/>
              <a:t> </a:t>
            </a:r>
            <a:r>
              <a:rPr lang="lv-LV" b="1" dirty="0" err="1" smtClean="0"/>
              <a:t>your</a:t>
            </a:r>
            <a:r>
              <a:rPr lang="lv-LV" b="1" dirty="0" smtClean="0"/>
              <a:t> </a:t>
            </a:r>
            <a:r>
              <a:rPr lang="lv-LV" b="1" dirty="0" err="1" smtClean="0"/>
              <a:t>room</a:t>
            </a:r>
            <a:r>
              <a:rPr lang="lv-LV" b="1" dirty="0" smtClean="0"/>
              <a:t> </a:t>
            </a:r>
            <a:r>
              <a:rPr lang="lv-LV" b="1" dirty="0" err="1" smtClean="0"/>
              <a:t>every</a:t>
            </a:r>
            <a:r>
              <a:rPr lang="lv-LV" b="1" dirty="0" smtClean="0"/>
              <a:t> </a:t>
            </a:r>
            <a:r>
              <a:rPr lang="lv-LV" b="1" dirty="0" err="1" smtClean="0"/>
              <a:t>week</a:t>
            </a:r>
            <a:r>
              <a:rPr lang="lv-LV" b="1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lv-LV" b="1" dirty="0" err="1" smtClean="0"/>
              <a:t>Can’t</a:t>
            </a:r>
            <a:r>
              <a:rPr lang="lv-LV" b="1" dirty="0" smtClean="0"/>
              <a:t> </a:t>
            </a:r>
            <a:r>
              <a:rPr lang="lv-LV" b="1" dirty="0" err="1" smtClean="0"/>
              <a:t>make</a:t>
            </a:r>
            <a:r>
              <a:rPr lang="lv-LV" b="1" dirty="0" smtClean="0"/>
              <a:t> </a:t>
            </a:r>
            <a:r>
              <a:rPr lang="lv-LV" b="1" dirty="0" err="1" smtClean="0"/>
              <a:t>noise</a:t>
            </a:r>
            <a:r>
              <a:rPr lang="lv-LV" b="1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lv-LV" b="1" dirty="0" err="1" smtClean="0"/>
              <a:t>Cant’t</a:t>
            </a:r>
            <a:r>
              <a:rPr lang="lv-LV" b="1" dirty="0" smtClean="0"/>
              <a:t> </a:t>
            </a:r>
            <a:r>
              <a:rPr lang="lv-LV" b="1" dirty="0" err="1" smtClean="0"/>
              <a:t>break</a:t>
            </a:r>
            <a:r>
              <a:rPr lang="lv-LV" b="1" dirty="0" smtClean="0"/>
              <a:t> </a:t>
            </a:r>
            <a:r>
              <a:rPr lang="lv-LV" b="1" dirty="0" err="1" smtClean="0"/>
              <a:t>school</a:t>
            </a:r>
            <a:r>
              <a:rPr lang="lv-LV" b="1" dirty="0" smtClean="0"/>
              <a:t> </a:t>
            </a:r>
            <a:r>
              <a:rPr lang="lv-LV" b="1" dirty="0" err="1" smtClean="0"/>
              <a:t>equipment</a:t>
            </a:r>
            <a:r>
              <a:rPr lang="lv-LV" b="1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lv-LV" b="1" dirty="0" err="1" smtClean="0"/>
              <a:t>You</a:t>
            </a:r>
            <a:r>
              <a:rPr lang="lv-LV" b="1" dirty="0" smtClean="0"/>
              <a:t> </a:t>
            </a:r>
            <a:r>
              <a:rPr lang="lv-LV" b="1" dirty="0" err="1" smtClean="0"/>
              <a:t>have</a:t>
            </a:r>
            <a:r>
              <a:rPr lang="lv-LV" b="1" dirty="0" smtClean="0"/>
              <a:t> to </a:t>
            </a:r>
            <a:r>
              <a:rPr lang="lv-LV" b="1" dirty="0" err="1" smtClean="0"/>
              <a:t>wear</a:t>
            </a:r>
            <a:r>
              <a:rPr lang="lv-LV" b="1" dirty="0" smtClean="0"/>
              <a:t> </a:t>
            </a:r>
            <a:r>
              <a:rPr lang="lv-LV" b="1" dirty="0" err="1" smtClean="0"/>
              <a:t>special</a:t>
            </a:r>
            <a:r>
              <a:rPr lang="lv-LV" b="1" dirty="0" smtClean="0"/>
              <a:t> </a:t>
            </a:r>
            <a:r>
              <a:rPr lang="lv-LV" b="1" dirty="0" err="1" smtClean="0"/>
              <a:t>shoes</a:t>
            </a:r>
            <a:r>
              <a:rPr lang="lv-LV" b="1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/>
          <a:lstStyle/>
          <a:p>
            <a:r>
              <a:rPr lang="lv-LV" dirty="0" err="1" smtClean="0"/>
              <a:t>School</a:t>
            </a:r>
            <a:r>
              <a:rPr lang="lv-LV" dirty="0" smtClean="0"/>
              <a:t> </a:t>
            </a:r>
            <a:r>
              <a:rPr lang="lv-LV" dirty="0" err="1" smtClean="0"/>
              <a:t>uniform</a:t>
            </a:r>
            <a:r>
              <a:rPr lang="lv-LV" dirty="0" smtClean="0"/>
              <a:t>.</a:t>
            </a:r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028" y="1176338"/>
            <a:ext cx="5578222" cy="5276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8229600" cy="1143000"/>
          </a:xfrm>
        </p:spPr>
        <p:txBody>
          <a:bodyPr/>
          <a:lstStyle/>
          <a:p>
            <a:r>
              <a:rPr lang="lv-LV" dirty="0" err="1" smtClean="0"/>
              <a:t>After-school</a:t>
            </a:r>
            <a:r>
              <a:rPr lang="lv-LV" dirty="0" smtClean="0"/>
              <a:t> </a:t>
            </a:r>
            <a:r>
              <a:rPr lang="lv-LV" dirty="0" err="1" smtClean="0"/>
              <a:t>clubs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13384"/>
            <a:ext cx="5328592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lv-LV" sz="2800" dirty="0" err="1" smtClean="0"/>
              <a:t>You</a:t>
            </a:r>
            <a:r>
              <a:rPr lang="lv-LV" sz="2800" dirty="0" smtClean="0"/>
              <a:t> </a:t>
            </a:r>
            <a:r>
              <a:rPr lang="lv-LV" sz="2800" dirty="0" err="1" smtClean="0"/>
              <a:t>can</a:t>
            </a:r>
            <a:r>
              <a:rPr lang="lv-LV" sz="2800" dirty="0" smtClean="0"/>
              <a:t> </a:t>
            </a:r>
            <a:r>
              <a:rPr lang="lv-LV" sz="2800" dirty="0" err="1" smtClean="0"/>
              <a:t>choose</a:t>
            </a:r>
            <a:r>
              <a:rPr lang="lv-LV" sz="2800" dirty="0" smtClean="0"/>
              <a:t> </a:t>
            </a:r>
            <a:r>
              <a:rPr lang="lv-LV" sz="2800" dirty="0" err="1" smtClean="0"/>
              <a:t>what</a:t>
            </a:r>
            <a:r>
              <a:rPr lang="lv-LV" sz="2800" dirty="0" smtClean="0"/>
              <a:t> </a:t>
            </a:r>
            <a:r>
              <a:rPr lang="lv-LV" sz="2800" dirty="0" err="1" smtClean="0"/>
              <a:t>you</a:t>
            </a:r>
            <a:r>
              <a:rPr lang="lv-LV" sz="2800" dirty="0" smtClean="0"/>
              <a:t> </a:t>
            </a:r>
            <a:r>
              <a:rPr lang="lv-LV" sz="2800" dirty="0" err="1" smtClean="0"/>
              <a:t>want</a:t>
            </a:r>
            <a:r>
              <a:rPr lang="lv-LV" sz="2800" dirty="0" smtClean="0"/>
              <a:t> to </a:t>
            </a:r>
            <a:r>
              <a:rPr lang="lv-LV" sz="2800" dirty="0" err="1" smtClean="0"/>
              <a:t>do</a:t>
            </a:r>
            <a:r>
              <a:rPr lang="lv-LV" sz="2800" dirty="0" smtClean="0"/>
              <a:t>:</a:t>
            </a:r>
          </a:p>
          <a:p>
            <a:r>
              <a:rPr lang="lv-LV" sz="2800" dirty="0" smtClean="0"/>
              <a:t>Art </a:t>
            </a:r>
            <a:r>
              <a:rPr lang="lv-LV" sz="2800" dirty="0" err="1" smtClean="0"/>
              <a:t>club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Cookery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Dance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Drama</a:t>
            </a:r>
            <a:r>
              <a:rPr lang="lv-LV" sz="2800" dirty="0" smtClean="0"/>
              <a:t> </a:t>
            </a:r>
            <a:r>
              <a:rPr lang="lv-LV" sz="2800" dirty="0" err="1" smtClean="0"/>
              <a:t>club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Swimming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Surfing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Photography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Beach</a:t>
            </a:r>
            <a:r>
              <a:rPr lang="lv-LV" sz="2800" dirty="0" smtClean="0"/>
              <a:t> </a:t>
            </a:r>
            <a:r>
              <a:rPr lang="lv-LV" sz="2800" dirty="0" err="1" smtClean="0"/>
              <a:t>volleyball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Basketball</a:t>
            </a:r>
            <a:r>
              <a:rPr lang="lv-LV" sz="2800" dirty="0" smtClean="0"/>
              <a:t>;</a:t>
            </a:r>
          </a:p>
          <a:p>
            <a:r>
              <a:rPr lang="lv-LV" sz="2800" dirty="0" err="1" smtClean="0"/>
              <a:t>Baseball</a:t>
            </a:r>
            <a:r>
              <a:rPr lang="lv-LV" sz="2800" dirty="0" smtClean="0"/>
              <a:t>.</a:t>
            </a:r>
          </a:p>
          <a:p>
            <a:endParaRPr lang="lv-LV" sz="2800" dirty="0"/>
          </a:p>
        </p:txBody>
      </p:sp>
      <p:pic>
        <p:nvPicPr>
          <p:cNvPr id="3074" name="Picture 2" descr="http://www.myhousecallmd.com/wp-content/uploads/2010/07/21_cover_image_small_BigBeachVolley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268760"/>
            <a:ext cx="3384376" cy="2401398"/>
          </a:xfrm>
          <a:prstGeom prst="rect">
            <a:avLst/>
          </a:prstGeom>
          <a:noFill/>
        </p:spPr>
      </p:pic>
      <p:pic>
        <p:nvPicPr>
          <p:cNvPr id="3076" name="Picture 4" descr="http://www.ogresnovads.lv/lat/jauniesiem/images/edite/palete_239x1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916832"/>
            <a:ext cx="2114550" cy="1695451"/>
          </a:xfrm>
          <a:prstGeom prst="rect">
            <a:avLst/>
          </a:prstGeom>
          <a:noFill/>
        </p:spPr>
      </p:pic>
      <p:pic>
        <p:nvPicPr>
          <p:cNvPr id="3078" name="Picture 6" descr="http://1.bp.blogspot.com/-JB_UpWBotkc/Tfou1FsYCcI/AAAAAAAAUXI/_8mU3q1z2zQ/s1600/hawaii-surf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005064"/>
            <a:ext cx="3240360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118.org/district/images/school-b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708920"/>
            <a:ext cx="3932777" cy="41490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lv-LV" dirty="0" err="1" smtClean="0"/>
              <a:t>School</a:t>
            </a:r>
            <a:r>
              <a:rPr lang="lv-LV" dirty="0" smtClean="0"/>
              <a:t> </a:t>
            </a:r>
            <a:r>
              <a:rPr lang="lv-LV" dirty="0" err="1" smtClean="0"/>
              <a:t>trips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8229600" cy="4525963"/>
          </a:xfrm>
        </p:spPr>
        <p:txBody>
          <a:bodyPr>
            <a:normAutofit/>
          </a:bodyPr>
          <a:lstStyle/>
          <a:p>
            <a:r>
              <a:rPr lang="lv-LV" sz="2400" dirty="0"/>
              <a:t>E</a:t>
            </a:r>
            <a:r>
              <a:rPr lang="en-US" sz="2400" dirty="0" smtClean="0"/>
              <a:t>ach year, the whole school is going to hike</a:t>
            </a:r>
            <a:r>
              <a:rPr lang="lv-LV" sz="2400" dirty="0" smtClean="0"/>
              <a:t>.</a:t>
            </a:r>
            <a:r>
              <a:rPr lang="en-US" sz="2400" dirty="0" smtClean="0"/>
              <a:t> </a:t>
            </a:r>
            <a:r>
              <a:rPr lang="lv-LV" sz="2400" dirty="0"/>
              <a:t>I</a:t>
            </a:r>
            <a:r>
              <a:rPr lang="en-US" sz="2400" dirty="0" smtClean="0"/>
              <a:t>t is </a:t>
            </a:r>
            <a:r>
              <a:rPr lang="en-US" sz="2400" dirty="0" err="1" smtClean="0"/>
              <a:t>ab</a:t>
            </a:r>
            <a:r>
              <a:rPr lang="lv-LV" sz="2400" dirty="0" err="1" smtClean="0"/>
              <a:t>out</a:t>
            </a:r>
            <a:r>
              <a:rPr lang="lv-LV" sz="2400" dirty="0" smtClean="0"/>
              <a:t>  </a:t>
            </a:r>
            <a:r>
              <a:rPr lang="en-US" sz="2400" dirty="0" smtClean="0"/>
              <a:t>15 km long and </a:t>
            </a:r>
            <a:r>
              <a:rPr lang="lv-LV" sz="2400" dirty="0" err="1" smtClean="0"/>
              <a:t>there</a:t>
            </a:r>
            <a:r>
              <a:rPr lang="lv-LV" sz="2400" dirty="0" smtClean="0"/>
              <a:t> </a:t>
            </a:r>
            <a:r>
              <a:rPr lang="lv-LV" sz="2400" dirty="0" err="1" smtClean="0"/>
              <a:t>will</a:t>
            </a:r>
            <a:r>
              <a:rPr lang="lv-LV" sz="2400" dirty="0" smtClean="0"/>
              <a:t> </a:t>
            </a:r>
            <a:r>
              <a:rPr lang="lv-LV" sz="2400" dirty="0" err="1" smtClean="0"/>
              <a:t>be</a:t>
            </a:r>
            <a:r>
              <a:rPr lang="lv-LV" sz="2400" dirty="0" smtClean="0"/>
              <a:t> </a:t>
            </a:r>
            <a:r>
              <a:rPr lang="lv-LV" sz="2400" dirty="0" err="1" smtClean="0"/>
              <a:t>different</a:t>
            </a:r>
            <a:r>
              <a:rPr lang="lv-LV" sz="2400" dirty="0" smtClean="0"/>
              <a:t> </a:t>
            </a:r>
            <a:r>
              <a:rPr lang="lv-LV" sz="2400" dirty="0" err="1" smtClean="0"/>
              <a:t>tasks</a:t>
            </a:r>
            <a:r>
              <a:rPr lang="lv-LV" sz="2400" dirty="0" smtClean="0"/>
              <a:t>.</a:t>
            </a:r>
          </a:p>
          <a:p>
            <a:r>
              <a:rPr lang="en-US" sz="2400" dirty="0" smtClean="0"/>
              <a:t>Each class goes 2 times a year </a:t>
            </a:r>
            <a:r>
              <a:rPr lang="lv-LV" sz="2400" dirty="0" smtClean="0"/>
              <a:t> to </a:t>
            </a:r>
            <a:r>
              <a:rPr lang="en-US" sz="2400" dirty="0" smtClean="0"/>
              <a:t>school trip</a:t>
            </a:r>
            <a:r>
              <a:rPr lang="lv-LV" sz="2400" dirty="0" smtClean="0"/>
              <a:t>.</a:t>
            </a:r>
          </a:p>
          <a:p>
            <a:r>
              <a:rPr lang="lv-LV" sz="2400" dirty="0" err="1" smtClean="0"/>
              <a:t>Every</a:t>
            </a:r>
            <a:r>
              <a:rPr lang="lv-LV" sz="2400" dirty="0" smtClean="0"/>
              <a:t> </a:t>
            </a:r>
            <a:r>
              <a:rPr lang="lv-LV" sz="2400" dirty="0" err="1" smtClean="0"/>
              <a:t>year</a:t>
            </a:r>
            <a:r>
              <a:rPr lang="lv-LV" sz="2400" dirty="0" smtClean="0"/>
              <a:t> </a:t>
            </a:r>
            <a:r>
              <a:rPr lang="en-US" sz="2400" dirty="0" smtClean="0"/>
              <a:t>class who learn 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en-US" sz="2400" dirty="0" smtClean="0"/>
              <a:t>best are going to travel around </a:t>
            </a:r>
            <a:r>
              <a:rPr lang="en-US" sz="2400" dirty="0" err="1" smtClean="0"/>
              <a:t>europe</a:t>
            </a:r>
            <a:r>
              <a:rPr lang="lv-LV" sz="2800" dirty="0" smtClean="0"/>
              <a:t>.</a:t>
            </a:r>
            <a:endParaRPr lang="lv-LV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920880" cy="3456384"/>
          </a:xfrm>
        </p:spPr>
        <p:txBody>
          <a:bodyPr>
            <a:normAutofit/>
          </a:bodyPr>
          <a:lstStyle/>
          <a:p>
            <a:r>
              <a:rPr lang="lv-LV" dirty="0" err="1" smtClean="0"/>
              <a:t>Thanks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watching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we</a:t>
            </a:r>
            <a:r>
              <a:rPr lang="lv-LV" dirty="0" smtClean="0"/>
              <a:t> </a:t>
            </a:r>
            <a:r>
              <a:rPr lang="lv-LV" dirty="0" err="1" smtClean="0"/>
              <a:t>hope</a:t>
            </a:r>
            <a:r>
              <a:rPr lang="lv-LV" dirty="0"/>
              <a:t> </a:t>
            </a:r>
            <a:r>
              <a:rPr lang="lv-LV" dirty="0" err="1" smtClean="0"/>
              <a:t>that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dirty="0" smtClean="0"/>
              <a:t> </a:t>
            </a:r>
            <a:r>
              <a:rPr lang="lv-LV" dirty="0" err="1" smtClean="0"/>
              <a:t>want</a:t>
            </a:r>
            <a:r>
              <a:rPr lang="lv-LV" dirty="0" smtClean="0"/>
              <a:t> to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this</a:t>
            </a:r>
            <a:r>
              <a:rPr lang="lv-LV" dirty="0" smtClean="0"/>
              <a:t> </a:t>
            </a:r>
            <a:r>
              <a:rPr lang="lv-LV" dirty="0" err="1" smtClean="0"/>
              <a:t>school</a:t>
            </a:r>
            <a:r>
              <a:rPr lang="lv-LV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47</TotalTime>
  <Words>256</Words>
  <Application>Microsoft Office PowerPoint</Application>
  <PresentationFormat>Slaidrāde ekrānā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8" baseType="lpstr">
      <vt:lpstr>Verve</vt:lpstr>
      <vt:lpstr>Ideal School.</vt:lpstr>
      <vt:lpstr>PowerPoint prezentācija</vt:lpstr>
      <vt:lpstr>Rules.</vt:lpstr>
      <vt:lpstr>School uniform.</vt:lpstr>
      <vt:lpstr>After-school clubs.</vt:lpstr>
      <vt:lpstr>School trips.</vt:lpstr>
      <vt:lpstr>Thanks for watching and we hope that you want to be in this school!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Ideal School</dc:title>
  <dc:creator> </dc:creator>
  <cp:lastModifiedBy>Skolnieks</cp:lastModifiedBy>
  <cp:revision>19</cp:revision>
  <dcterms:created xsi:type="dcterms:W3CDTF">2014-04-06T18:01:45Z</dcterms:created>
  <dcterms:modified xsi:type="dcterms:W3CDTF">2014-04-08T08:57:08Z</dcterms:modified>
</cp:coreProperties>
</file>