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94" d="100"/>
          <a:sy n="94" d="100"/>
        </p:scale>
        <p:origin x="-133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928F-05C8-46D7-91B7-DCAEC06537D4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F5EA-CA6D-4D29-907F-DD02198D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>
            <a:normAutofit/>
          </a:bodyPr>
          <a:lstStyle/>
          <a:p>
            <a:r>
              <a:rPr lang="lv-LV" sz="7200" dirty="0" err="1" smtClean="0"/>
              <a:t>Our</a:t>
            </a:r>
            <a:r>
              <a:rPr lang="lv-LV" sz="7200" dirty="0" smtClean="0"/>
              <a:t> </a:t>
            </a:r>
            <a:r>
              <a:rPr lang="lv-LV" sz="7200" dirty="0" err="1" smtClean="0"/>
              <a:t>Ideal</a:t>
            </a:r>
            <a:r>
              <a:rPr lang="lv-LV" sz="7200" dirty="0" smtClean="0"/>
              <a:t> </a:t>
            </a:r>
            <a:r>
              <a:rPr lang="lv-LV" sz="7200" dirty="0" err="1" smtClean="0"/>
              <a:t>School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/>
          </a:bodyPr>
          <a:lstStyle/>
          <a:p>
            <a:r>
              <a:rPr lang="lv-LV" sz="6000" dirty="0" err="1" smtClean="0"/>
              <a:t>School</a:t>
            </a:r>
            <a:r>
              <a:rPr lang="lv-LV" sz="6000" dirty="0" smtClean="0"/>
              <a:t> </a:t>
            </a:r>
            <a:r>
              <a:rPr lang="lv-LV" sz="6000" dirty="0" err="1" smtClean="0"/>
              <a:t>Trips</a:t>
            </a:r>
            <a:endParaRPr lang="en-US" sz="60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worldwidearticles.com/wp-content/uploads/2014/03/Travelling-around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13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lv-LV" sz="6600" dirty="0" err="1" smtClean="0"/>
              <a:t>Thanks</a:t>
            </a:r>
            <a:r>
              <a:rPr lang="lv-LV" sz="6600" dirty="0" smtClean="0"/>
              <a:t> </a:t>
            </a:r>
            <a:r>
              <a:rPr lang="lv-LV" sz="6600" dirty="0" err="1" smtClean="0"/>
              <a:t>for</a:t>
            </a:r>
            <a:r>
              <a:rPr lang="lv-LV" sz="6600" dirty="0" smtClean="0"/>
              <a:t> </a:t>
            </a:r>
            <a:r>
              <a:rPr lang="lv-LV" sz="6600" dirty="0" err="1" smtClean="0"/>
              <a:t>Watching</a:t>
            </a:r>
            <a:r>
              <a:rPr lang="lv-LV" sz="6600" dirty="0" smtClean="0"/>
              <a:t>!</a:t>
            </a:r>
            <a:endParaRPr lang="en-US" sz="6600" dirty="0"/>
          </a:p>
        </p:txBody>
      </p:sp>
      <p:pic>
        <p:nvPicPr>
          <p:cNvPr id="22530" name="Picture 2" descr="http://stcabible.files.wordpress.com/2013/12/nohomework_anime_7t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800600" cy="39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Boarding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 </a:t>
            </a:r>
            <a:r>
              <a:rPr lang="lv-LV" dirty="0" err="1" smtClean="0"/>
              <a:t>Complex</a:t>
            </a:r>
            <a:endParaRPr lang="en-US" dirty="0"/>
          </a:p>
        </p:txBody>
      </p:sp>
      <p:pic>
        <p:nvPicPr>
          <p:cNvPr id="4" name="Satura vietturis 3" descr="Done Recomputing Strata [DebugRelease] 1142013 53138 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2" y="1524000"/>
            <a:ext cx="8805332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ves.southwestschools.org/ourpages/houpe/images/classroom%20ru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673" y="0"/>
            <a:ext cx="5299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</a:t>
            </a:r>
            <a:r>
              <a:rPr lang="lv-LV" dirty="0" err="1" smtClean="0"/>
              <a:t>chool</a:t>
            </a:r>
            <a:r>
              <a:rPr lang="lv-LV" dirty="0" smtClean="0"/>
              <a:t> </a:t>
            </a:r>
            <a:r>
              <a:rPr lang="lv-LV" dirty="0" err="1" smtClean="0"/>
              <a:t>Uniforms</a:t>
            </a:r>
            <a:endParaRPr lang="en-US" dirty="0"/>
          </a:p>
        </p:txBody>
      </p:sp>
      <p:pic>
        <p:nvPicPr>
          <p:cNvPr id="4" name="Satura vietturis 3" descr="slegta_skola-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8030822" cy="5254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arm4.staticflickr.com/3577/3443631316_6b332fb93c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0006"/>
            <a:ext cx="4826347" cy="3617994"/>
          </a:xfrm>
          <a:prstGeom prst="rect">
            <a:avLst/>
          </a:prstGeom>
          <a:noFill/>
        </p:spPr>
      </p:pic>
      <p:pic>
        <p:nvPicPr>
          <p:cNvPr id="1026" name="Picture 2" descr="http://www.smart-kit.com/wp-content/uploads/2009/11/school-locker-math-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25629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057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/>
              <a:t>Lockers</a:t>
            </a:r>
            <a:r>
              <a:rPr lang="lv-LV" sz="4000" dirty="0" smtClean="0"/>
              <a:t> </a:t>
            </a:r>
            <a:r>
              <a:rPr lang="lv-LV" sz="4000" dirty="0" err="1" smtClean="0"/>
              <a:t>for</a:t>
            </a:r>
            <a:r>
              <a:rPr lang="lv-LV" sz="4000" dirty="0" smtClean="0"/>
              <a:t> </a:t>
            </a:r>
            <a:r>
              <a:rPr lang="lv-LV" sz="4000" dirty="0" err="1" smtClean="0"/>
              <a:t>Personal</a:t>
            </a:r>
            <a:r>
              <a:rPr lang="lv-LV" sz="4000" dirty="0" smtClean="0"/>
              <a:t> </a:t>
            </a:r>
            <a:r>
              <a:rPr lang="lv-LV" sz="4000" dirty="0" err="1" smtClean="0"/>
              <a:t>Things</a:t>
            </a:r>
            <a:endParaRPr lang="en-US" sz="4000" dirty="0"/>
          </a:p>
        </p:txBody>
      </p:sp>
      <p:pic>
        <p:nvPicPr>
          <p:cNvPr id="1028" name="Picture 4" descr="Endeavour Primary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1"/>
            <a:ext cx="504825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556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15011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/>
              <a:t>Fun</a:t>
            </a:r>
            <a:r>
              <a:rPr lang="lv-LV" sz="4000" dirty="0" smtClean="0"/>
              <a:t> </a:t>
            </a:r>
            <a:r>
              <a:rPr lang="lv-LV" sz="4000" dirty="0" err="1" smtClean="0"/>
              <a:t>Zone</a:t>
            </a:r>
            <a:endParaRPr lang="lv-LV" sz="4000" dirty="0" smtClean="0"/>
          </a:p>
          <a:p>
            <a:endParaRPr lang="lv-LV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/>
              <a:t>Classes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dirty="0" err="1" smtClean="0"/>
              <a:t>Lessons</a:t>
            </a:r>
            <a:endParaRPr lang="en-US" sz="5400" dirty="0"/>
          </a:p>
        </p:txBody>
      </p:sp>
      <p:pic>
        <p:nvPicPr>
          <p:cNvPr id="1028" name="Picture 4" descr="http://www.addbull.com/upload_images/Images_28/166319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7868">
            <a:off x="792018" y="1074957"/>
            <a:ext cx="3087823" cy="2133600"/>
          </a:xfrm>
          <a:prstGeom prst="rect">
            <a:avLst/>
          </a:prstGeom>
          <a:noFill/>
        </p:spPr>
      </p:pic>
      <p:pic>
        <p:nvPicPr>
          <p:cNvPr id="1030" name="Picture 6" descr="http://apcg.meteo.noa.gr/upload/lib/photos/infrastructure/ac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429000" cy="2286000"/>
          </a:xfrm>
          <a:prstGeom prst="rect">
            <a:avLst/>
          </a:prstGeom>
          <a:noFill/>
        </p:spPr>
      </p:pic>
      <p:pic>
        <p:nvPicPr>
          <p:cNvPr id="1032" name="Picture 8" descr="http://www.pivotaleducation.com/assets/images/number-hand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682374" cy="1876426"/>
          </a:xfrm>
          <a:prstGeom prst="rect">
            <a:avLst/>
          </a:prstGeom>
          <a:noFill/>
        </p:spPr>
      </p:pic>
      <p:pic>
        <p:nvPicPr>
          <p:cNvPr id="1034" name="Picture 10" descr="http://blog.lib.umn.edu/reife014/myblog2/stock-vector-greetings-in-ten-languages-5182508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2029189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 smtClean="0"/>
              <a:t>Sports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429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err="1" smtClean="0"/>
              <a:t>Chemestry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79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err="1" smtClean="0"/>
              <a:t>Maths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257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err="1" smtClean="0"/>
              <a:t>Foreign</a:t>
            </a:r>
            <a:r>
              <a:rPr lang="lv-LV" sz="3600" dirty="0" smtClean="0"/>
              <a:t> </a:t>
            </a:r>
            <a:r>
              <a:rPr lang="lv-LV" sz="3600" dirty="0" err="1" smtClean="0"/>
              <a:t>languages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School</a:t>
            </a:r>
            <a:r>
              <a:rPr lang="lv-LV" dirty="0" smtClean="0"/>
              <a:t> </a:t>
            </a:r>
            <a:r>
              <a:rPr lang="lv-LV" dirty="0" err="1" smtClean="0"/>
              <a:t>Cafeteria</a:t>
            </a:r>
            <a:endParaRPr lang="en-US" dirty="0"/>
          </a:p>
        </p:txBody>
      </p:sp>
      <p:pic>
        <p:nvPicPr>
          <p:cNvPr id="8" name="Satura vietturis 7" descr="IMG_6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700939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ribor.si/UserFiles/610/Image/D%20-%20Lukna%20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6054300" cy="4038600"/>
          </a:xfrm>
          <a:prstGeom prst="rect">
            <a:avLst/>
          </a:prstGeom>
          <a:noFill/>
        </p:spPr>
      </p:pic>
      <p:pic>
        <p:nvPicPr>
          <p:cNvPr id="4" name="Satura vietturis 3" descr="photo_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3642548"/>
          </a:xfrm>
        </p:spPr>
      </p:pic>
      <p:sp>
        <p:nvSpPr>
          <p:cNvPr id="6" name="TextBox 5"/>
          <p:cNvSpPr txBox="1"/>
          <p:nvPr/>
        </p:nvSpPr>
        <p:spPr>
          <a:xfrm>
            <a:off x="304800" y="68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smtClean="0"/>
              <a:t>Sports </a:t>
            </a:r>
            <a:r>
              <a:rPr lang="lv-LV" sz="4800" dirty="0" err="1" smtClean="0"/>
              <a:t>Lessons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bach-cantatas.com/Pic-Bio-BIG/PHSC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448032" cy="3657600"/>
          </a:xfrm>
          <a:prstGeom prst="rect">
            <a:avLst/>
          </a:prstGeom>
          <a:noFill/>
        </p:spPr>
      </p:pic>
      <p:pic>
        <p:nvPicPr>
          <p:cNvPr id="20482" name="Picture 2" descr="http://www.amusingtruth.com/wp-content/uploads/2014/01/KCC-volleyball-vs.-L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657600"/>
            <a:ext cx="4830079" cy="3200400"/>
          </a:xfrm>
          <a:prstGeom prst="rect">
            <a:avLst/>
          </a:prstGeom>
          <a:noFill/>
        </p:spPr>
      </p:pic>
      <p:pic>
        <p:nvPicPr>
          <p:cNvPr id="20484" name="Picture 4" descr="http://www.ntz.lv/wp-content/uploads/deju-konkursa-magic-dance-cup-uzvaru-gust-grupa-lybs/2013/05/MDC_Turi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18665" cy="3657600"/>
          </a:xfrm>
          <a:prstGeom prst="rect">
            <a:avLst/>
          </a:prstGeom>
          <a:noFill/>
        </p:spPr>
      </p:pic>
      <p:pic>
        <p:nvPicPr>
          <p:cNvPr id="20486" name="Picture 6" descr="http://www.creationtheatre.co.uk/images/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827" y="3657600"/>
            <a:ext cx="5741173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0" y="2971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/>
              <a:t>Choir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514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/>
              <a:t>C</a:t>
            </a:r>
            <a:r>
              <a:rPr lang="lv-LV" sz="4000" dirty="0" err="1" smtClean="0"/>
              <a:t>heerleaders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/>
              <a:t>Sports </a:t>
            </a:r>
            <a:r>
              <a:rPr lang="lv-LV" sz="4000" dirty="0" err="1" smtClean="0"/>
              <a:t>Clubs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>
                <a:solidFill>
                  <a:schemeClr val="bg1"/>
                </a:solidFill>
              </a:rPr>
              <a:t>Theatre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36</Words>
  <Application>Microsoft Office PowerPoint</Application>
  <PresentationFormat>Slaidrāde ekrānā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Our Ideal School</vt:lpstr>
      <vt:lpstr>Boarding School Complex</vt:lpstr>
      <vt:lpstr>PowerPoint prezentācija</vt:lpstr>
      <vt:lpstr>School Uniforms</vt:lpstr>
      <vt:lpstr>PowerPoint prezentācija</vt:lpstr>
      <vt:lpstr>Lessons</vt:lpstr>
      <vt:lpstr>School Cafeteria</vt:lpstr>
      <vt:lpstr>PowerPoint prezentācija</vt:lpstr>
      <vt:lpstr>PowerPoint prezentācija</vt:lpstr>
      <vt:lpstr>School Trips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ideal school</dc:title>
  <dc:creator>1234</dc:creator>
  <cp:lastModifiedBy>Skolnieks</cp:lastModifiedBy>
  <cp:revision>15</cp:revision>
  <dcterms:created xsi:type="dcterms:W3CDTF">2014-04-07T17:38:18Z</dcterms:created>
  <dcterms:modified xsi:type="dcterms:W3CDTF">2014-04-15T08:06:22Z</dcterms:modified>
</cp:coreProperties>
</file>